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diagrams/data1.xml" ContentType="application/vnd.openxmlformats-officedocument.drawingml.diagramData+xml"/>
  <Override PartName="/ppt/diagrams/data10.xml" ContentType="application/vnd.openxmlformats-officedocument.drawingml.diagramData+xml"/>
  <Override PartName="/ppt/diagrams/data9.xml" ContentType="application/vnd.openxmlformats-officedocument.drawingml.diagramData+xml"/>
  <Override PartName="/ppt/diagrams/data8.xml" ContentType="application/vnd.openxmlformats-officedocument.drawingml.diagramData+xml"/>
  <Override PartName="/ppt/diagrams/data7.xml" ContentType="application/vnd.openxmlformats-officedocument.drawingml.diagramData+xml"/>
  <Override PartName="/ppt/diagrams/data6.xml" ContentType="application/vnd.openxmlformats-officedocument.drawingml.diagramData+xml"/>
  <Override PartName="/ppt/diagrams/data5.xml" ContentType="application/vnd.openxmlformats-officedocument.drawingml.diagramData+xml"/>
  <Override PartName="/ppt/diagrams/data4.xml" ContentType="application/vnd.openxmlformats-officedocument.drawingml.diagramData+xml"/>
  <Override PartName="/ppt/diagrams/data3.xml" ContentType="application/vnd.openxmlformats-officedocument.drawingml.diagramData+xml"/>
  <Override PartName="/ppt/diagrams/data11.xml" ContentType="application/vnd.openxmlformats-officedocument.drawingml.diagramData+xml"/>
  <Override PartName="/ppt/diagrams/data12.xml" ContentType="application/vnd.openxmlformats-officedocument.drawingml.diagramData+xml"/>
  <Override PartName="/ppt/diagrams/data13.xml" ContentType="application/vnd.openxmlformats-officedocument.drawingml.diagramData+xml"/>
  <Override PartName="/ppt/diagrams/data14.xml" ContentType="application/vnd.openxmlformats-officedocument.drawingml.diagramData+xml"/>
  <Override PartName="/ppt/diagrams/data2.xml" ContentType="application/vnd.openxmlformats-officedocument.drawingml.diagramData+xml"/>
  <Override PartName="/ppt/presentation.xml" ContentType="application/vnd.openxmlformats-officedocument.presentationml.presentation.main+xml"/>
  <Override PartName="/ppt/slides/slide5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51.xml" ContentType="application/vnd.openxmlformats-officedocument.presentationml.slide+xml"/>
  <Override PartName="/ppt/slides/slide9.xml" ContentType="application/vnd.openxmlformats-officedocument.presentationml.slide+xml"/>
  <Override PartName="/ppt/slides/slide7.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8.xml" ContentType="application/vnd.openxmlformats-officedocument.presentationml.slide+xml"/>
  <Override PartName="/ppt/slides/slide1.xml" ContentType="application/vnd.openxmlformats-officedocument.presentationml.slide+xml"/>
  <Override PartName="/ppt/slides/slide67.xml" ContentType="application/vnd.openxmlformats-officedocument.presentationml.slide+xml"/>
  <Override PartName="/ppt/slides/slide60.xml" ContentType="application/vnd.openxmlformats-officedocument.presentationml.slide+xml"/>
  <Override PartName="/ppt/slides/slide66.xml" ContentType="application/vnd.openxmlformats-officedocument.presentationml.slide+xml"/>
  <Override PartName="/ppt/slides/slide58.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52.xml" ContentType="application/vnd.openxmlformats-officedocument.presentationml.slide+xml"/>
  <Override PartName="/ppt/slides/slide59.xml" ContentType="application/vnd.openxmlformats-officedocument.presentationml.slide+xml"/>
  <Override PartName="/ppt/slides/slide54.xml" ContentType="application/vnd.openxmlformats-officedocument.presentationml.slide+xml"/>
  <Override PartName="/ppt/slides/slide57.xml" ContentType="application/vnd.openxmlformats-officedocument.presentationml.slide+xml"/>
  <Override PartName="/ppt/slides/slide53.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Slides/notesSlide26.xml" ContentType="application/vnd.openxmlformats-officedocument.presentationml.notesSlide+xml"/>
  <Override PartName="/ppt/notesSlides/notesSlide16.xml" ContentType="application/vnd.openxmlformats-officedocument.presentationml.notesSlide+xml"/>
  <Override PartName="/ppt/slideMasters/slideMaster1.xml" ContentType="application/vnd.openxmlformats-officedocument.presentationml.slideMaster+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5.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0.xml" ContentType="application/vnd.openxmlformats-officedocument.presentationml.notesSlide+xml"/>
  <Override PartName="/ppt/notesSlides/notesSlide15.xml" ContentType="application/vnd.openxmlformats-officedocument.presentationml.notesSlide+xml"/>
  <Override PartName="/ppt/notesSlides/notesSlide7.xml" ContentType="application/vnd.openxmlformats-officedocument.presentationml.notesSlide+xml"/>
  <Override PartName="/ppt/slideLayouts/slideLayout8.xml" ContentType="application/vnd.openxmlformats-officedocument.presentationml.slideLayou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1.xml" ContentType="application/vnd.openxmlformats-officedocument.presentationml.notesSlide+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notesSlides/notesSlide9.xml" ContentType="application/vnd.openxmlformats-officedocument.presentationml.notesSlide+xml"/>
  <Override PartName="/ppt/notesSlides/notesSlide2.xml" ContentType="application/vnd.openxmlformats-officedocument.presentationml.notesSlide+xml"/>
  <Override PartName="/ppt/notesSlides/notesSlide8.xml" ContentType="application/vnd.openxmlformats-officedocument.presentationml.notesSlide+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2.xml" ContentType="application/vnd.openxmlformats-officedocument.presentationml.slideLayout+xml"/>
  <Override PartName="/ppt/diagrams/colors14.xml" ContentType="application/vnd.openxmlformats-officedocument.drawingml.diagramColors+xml"/>
  <Override PartName="/ppt/diagrams/layout3.xml" ContentType="application/vnd.openxmlformats-officedocument.drawingml.diagramLayout+xml"/>
  <Override PartName="/ppt/diagrams/quickStyle3.xml" ContentType="application/vnd.openxmlformats-officedocument.drawingml.diagramStyle+xml"/>
  <Override PartName="/ppt/diagrams/drawing3.xml" ContentType="application/vnd.ms-office.drawingml.diagramDrawing+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colors3.xml" ContentType="application/vnd.openxmlformats-officedocument.drawingml.diagramColors+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diagrams/drawing1.xml" ContentType="application/vnd.ms-office.drawingml.diagramDrawing+xml"/>
  <Override PartName="/ppt/diagrams/drawing2.xml" ContentType="application/vnd.ms-office.drawingml.diagramDrawing+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quickStyle14.xml" ContentType="application/vnd.openxmlformats-officedocument.drawingml.diagramStyle+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layout11.xml" ContentType="application/vnd.openxmlformats-officedocument.drawingml.diagramLayout+xml"/>
  <Override PartName="/ppt/handoutMasters/handoutMaster1.xml" ContentType="application/vnd.openxmlformats-officedocument.presentationml.handoutMaster+xml"/>
  <Override PartName="/ppt/diagrams/drawing10.xml" ContentType="application/vnd.ms-office.drawingml.diagramDrawing+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layout14.xml" ContentType="application/vnd.openxmlformats-officedocument.drawingml.diagramLayout+xml"/>
  <Override PartName="/ppt/diagrams/drawing14.xml" ContentType="application/vnd.ms-office.drawingml.diagramDrawing+xml"/>
  <Override PartName="/ppt/diagrams/quickStyle13.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layout13.xml" ContentType="application/vnd.openxmlformats-officedocument.drawingml.diagramLayout+xml"/>
  <Override PartName="/ppt/diagrams/colors10.xml" ContentType="application/vnd.openxmlformats-officedocument.drawingml.diagramColors+xml"/>
  <Override PartName="/ppt/notesMasters/notesMaster1.xml" ContentType="application/vnd.openxmlformats-officedocument.presentationml.notesMaster+xml"/>
  <Override PartName="/ppt/diagrams/layout10.xml" ContentType="application/vnd.openxmlformats-officedocument.drawingml.diagramLayout+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quickStyle10.xml" ContentType="application/vnd.openxmlformats-officedocument.drawingml.diagramStyle+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quickStyle7.xml" ContentType="application/vnd.openxmlformats-officedocument.drawingml.diagramStyle+xml"/>
  <Override PartName="/ppt/diagrams/layout7.xml" ContentType="application/vnd.openxmlformats-officedocument.drawingml.diagramLayout+xml"/>
  <Override PartName="/ppt/diagrams/drawing7.xml" ContentType="application/vnd.ms-office.drawingml.diagramDrawing+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colors7.xml" ContentType="application/vnd.openxmlformats-officedocument.drawingml.diagramColors+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layout8.xml" ContentType="application/vnd.openxmlformats-officedocument.drawingml.diagramLayout+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715" r:id="rId1"/>
  </p:sldMasterIdLst>
  <p:notesMasterIdLst>
    <p:notesMasterId r:id="rId69"/>
  </p:notesMasterIdLst>
  <p:handoutMasterIdLst>
    <p:handoutMasterId r:id="rId70"/>
  </p:handoutMasterIdLst>
  <p:sldIdLst>
    <p:sldId id="264" r:id="rId2"/>
    <p:sldId id="819" r:id="rId3"/>
    <p:sldId id="261" r:id="rId4"/>
    <p:sldId id="302" r:id="rId5"/>
    <p:sldId id="303" r:id="rId6"/>
    <p:sldId id="304" r:id="rId7"/>
    <p:sldId id="265" r:id="rId8"/>
    <p:sldId id="266" r:id="rId9"/>
    <p:sldId id="312" r:id="rId10"/>
    <p:sldId id="616" r:id="rId11"/>
    <p:sldId id="269" r:id="rId12"/>
    <p:sldId id="270" r:id="rId13"/>
    <p:sldId id="271" r:id="rId14"/>
    <p:sldId id="272" r:id="rId15"/>
    <p:sldId id="840" r:id="rId16"/>
    <p:sldId id="273" r:id="rId17"/>
    <p:sldId id="278" r:id="rId18"/>
    <p:sldId id="274" r:id="rId19"/>
    <p:sldId id="275" r:id="rId20"/>
    <p:sldId id="276" r:id="rId21"/>
    <p:sldId id="324" r:id="rId22"/>
    <p:sldId id="834" r:id="rId23"/>
    <p:sldId id="826" r:id="rId24"/>
    <p:sldId id="827" r:id="rId25"/>
    <p:sldId id="828" r:id="rId26"/>
    <p:sldId id="829" r:id="rId27"/>
    <p:sldId id="830" r:id="rId28"/>
    <p:sldId id="831" r:id="rId29"/>
    <p:sldId id="832" r:id="rId30"/>
    <p:sldId id="833" r:id="rId31"/>
    <p:sldId id="825" r:id="rId32"/>
    <p:sldId id="315" r:id="rId33"/>
    <p:sldId id="279" r:id="rId34"/>
    <p:sldId id="280" r:id="rId35"/>
    <p:sldId id="281" r:id="rId36"/>
    <p:sldId id="835" r:id="rId37"/>
    <p:sldId id="282" r:id="rId38"/>
    <p:sldId id="284" r:id="rId39"/>
    <p:sldId id="283" r:id="rId40"/>
    <p:sldId id="836" r:id="rId41"/>
    <p:sldId id="325" r:id="rId42"/>
    <p:sldId id="286" r:id="rId43"/>
    <p:sldId id="327" r:id="rId44"/>
    <p:sldId id="841" r:id="rId45"/>
    <p:sldId id="328" r:id="rId46"/>
    <p:sldId id="329" r:id="rId47"/>
    <p:sldId id="287" r:id="rId48"/>
    <p:sldId id="326" r:id="rId49"/>
    <p:sldId id="842" r:id="rId50"/>
    <p:sldId id="330" r:id="rId51"/>
    <p:sldId id="305" r:id="rId52"/>
    <p:sldId id="837" r:id="rId53"/>
    <p:sldId id="822" r:id="rId54"/>
    <p:sldId id="290" r:id="rId55"/>
    <p:sldId id="291" r:id="rId56"/>
    <p:sldId id="292" r:id="rId57"/>
    <p:sldId id="293" r:id="rId58"/>
    <p:sldId id="294" r:id="rId59"/>
    <p:sldId id="306" r:id="rId60"/>
    <p:sldId id="838" r:id="rId61"/>
    <p:sldId id="296" r:id="rId62"/>
    <p:sldId id="307" r:id="rId63"/>
    <p:sldId id="331" r:id="rId64"/>
    <p:sldId id="839" r:id="rId65"/>
    <p:sldId id="843" r:id="rId66"/>
    <p:sldId id="824" r:id="rId67"/>
    <p:sldId id="310" r:id="rId68"/>
  </p:sldIdLst>
  <p:sldSz cx="9144000" cy="6858000" type="screen4x3"/>
  <p:notesSz cx="6858000" cy="9144000"/>
  <p:embeddedFontLst>
    <p:embeddedFont>
      <p:font typeface="Calibri" panose="020F0502020204030204" pitchFamily="34" charset="0"/>
      <p:regular r:id="rId71"/>
      <p:bold r:id="rId72"/>
      <p:italic r:id="rId73"/>
      <p:boldItalic r:id="rId74"/>
    </p:embeddedFont>
    <p:embeddedFont>
      <p:font typeface="Consolas" panose="020B0609020204030204" pitchFamily="49" charset="0"/>
      <p:regular r:id="rId75"/>
      <p:bold r:id="rId76"/>
      <p:italic r:id="rId77"/>
      <p:boldItalic r:id="rId78"/>
    </p:embeddedFont>
    <p:embeddedFont>
      <p:font typeface="Sherman Sans Book" charset="0"/>
      <p:regular r:id="rId79"/>
    </p:embeddedFont>
    <p:embeddedFont>
      <p:font typeface="Sherman Serif Book" charset="0"/>
      <p:regular r:id="rId80"/>
    </p:embeddedFont>
    <p:embeddedFont>
      <p:font typeface="Tw Cen MT" panose="020B0602020104020603" pitchFamily="34" charset="0"/>
      <p:regular r:id="rId81"/>
      <p:bold r:id="rId82"/>
      <p:italic r:id="rId83"/>
      <p:boldItalic r:id="rId84"/>
    </p:embeddedFont>
    <p:embeddedFont>
      <p:font typeface="Tw Cen MT Condensed" panose="020B0606020104020203" pitchFamily="34" charset="0"/>
      <p:regular r:id="rId85"/>
      <p:bold r:id="rId86"/>
    </p:embeddedFont>
    <p:embeddedFont>
      <p:font typeface="Wingdings 3" panose="05040102010807070707" pitchFamily="18" charset="2"/>
      <p:regular r:id="rId8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9" userDrawn="1">
          <p15:clr>
            <a:srgbClr val="A4A3A4"/>
          </p15:clr>
        </p15:guide>
        <p15:guide id="2" pos="47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ADE4"/>
    <a:srgbClr val="7F7F7F"/>
    <a:srgbClr val="F7F7F7"/>
    <a:srgbClr val="595959"/>
    <a:srgbClr val="E4E4E4"/>
    <a:srgbClr val="B0B0B0"/>
    <a:srgbClr val="D1D1D1"/>
    <a:srgbClr val="EE56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079" autoAdjust="0"/>
    <p:restoredTop sz="84992" autoAdjust="0"/>
  </p:normalViewPr>
  <p:slideViewPr>
    <p:cSldViewPr snapToGrid="0">
      <p:cViewPr varScale="1">
        <p:scale>
          <a:sx n="93" d="100"/>
          <a:sy n="93" d="100"/>
        </p:scale>
        <p:origin x="1668" y="78"/>
      </p:cViewPr>
      <p:guideLst>
        <p:guide orient="horz" pos="3249"/>
        <p:guide pos="47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2922"/>
    </p:cViewPr>
  </p:sorterViewPr>
  <p:notesViewPr>
    <p:cSldViewPr snapToGrid="0">
      <p:cViewPr varScale="1">
        <p:scale>
          <a:sx n="125" d="100"/>
          <a:sy n="125" d="100"/>
        </p:scale>
        <p:origin x="1086"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4.fntdata"/><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4.xml"/><Relationship Id="rId90"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font" Target="fonts/font15.fntdata"/><Relationship Id="rId93" Type="http://schemas.openxmlformats.org/officeDocument/2006/relationships/customXml" Target="../customXml/item2.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75" Type="http://schemas.openxmlformats.org/officeDocument/2006/relationships/font" Target="fonts/font5.fntdata"/><Relationship Id="rId83" Type="http://schemas.openxmlformats.org/officeDocument/2006/relationships/font" Target="fonts/font13.fntdata"/><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 Id="rId94"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font" Target="fonts/font1.fntdata"/><Relationship Id="rId92" Type="http://schemas.openxmlformats.org/officeDocument/2006/relationships/customXml" Target="../customXml/item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7.fntdata"/><Relationship Id="rId61" Type="http://schemas.openxmlformats.org/officeDocument/2006/relationships/slide" Target="slides/slide60.xml"/><Relationship Id="rId82"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7.fntdata"/></Relationships>
</file>

<file path=ppt/diagrams/_rels/data2.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8.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microsoft.com/office/2007/relationships/hdphoto" Target="../media/hdphoto1.wdp"/><Relationship Id="rId9" Type="http://schemas.openxmlformats.org/officeDocument/2006/relationships/image" Target="../media/image13.png"/><Relationship Id="rId14" Type="http://schemas.openxmlformats.org/officeDocument/2006/relationships/image" Target="../media/image18.svg"/></Relationships>
</file>

<file path=ppt/diagrams/_rels/data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17.png"/><Relationship Id="rId3" Type="http://schemas.openxmlformats.org/officeDocument/2006/relationships/image" Target="../media/image8.png"/><Relationship Id="rId7" Type="http://schemas.openxmlformats.org/officeDocument/2006/relationships/image" Target="../media/image11.png"/><Relationship Id="rId12" Type="http://schemas.openxmlformats.org/officeDocument/2006/relationships/image" Target="../media/image16.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svg"/><Relationship Id="rId4" Type="http://schemas.microsoft.com/office/2007/relationships/hdphoto" Target="../media/hdphoto1.wdp"/><Relationship Id="rId9" Type="http://schemas.openxmlformats.org/officeDocument/2006/relationships/image" Target="../media/image13.png"/><Relationship Id="rId14" Type="http://schemas.openxmlformats.org/officeDocument/2006/relationships/image" Target="../media/image18.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6C5791-07FC-4AD2-BEC1-04D21A31DC63}" type="doc">
      <dgm:prSet loTypeId="urn:microsoft.com/office/officeart/2005/8/layout/process4" loCatId="process" qsTypeId="urn:microsoft.com/office/officeart/2005/8/quickstyle/simple2" qsCatId="simple" csTypeId="urn:microsoft.com/office/officeart/2005/8/colors/accent2_2" csCatId="accent2" phldr="1"/>
      <dgm:spPr/>
      <dgm:t>
        <a:bodyPr/>
        <a:lstStyle/>
        <a:p>
          <a:endParaRPr lang="en-US"/>
        </a:p>
      </dgm:t>
    </dgm:pt>
    <dgm:pt modelId="{6931CDC0-909F-4993-9831-625C04D2BC91}">
      <dgm:prSet custT="1"/>
      <dgm:spPr>
        <a:solidFill>
          <a:schemeClr val="accent1"/>
        </a:solidFill>
      </dgm:spPr>
      <dgm:t>
        <a:bodyPr/>
        <a:lstStyle/>
        <a:p>
          <a:r>
            <a:rPr lang="en-US" sz="2200" dirty="0">
              <a:latin typeface="Sherman Sans Book" pitchFamily="50" charset="0"/>
              <a:ea typeface="Sherman Sans Book" pitchFamily="50" charset="0"/>
            </a:rPr>
            <a:t>ACID without the “C”</a:t>
          </a:r>
        </a:p>
      </dgm:t>
    </dgm:pt>
    <dgm:pt modelId="{E1AB7866-B8A2-40EF-85C2-76A84248B9F5}" type="parTrans" cxnId="{A4D7AF30-F0F9-44D9-AD0F-8E252211A4AF}">
      <dgm:prSet/>
      <dgm:spPr/>
      <dgm:t>
        <a:bodyPr/>
        <a:lstStyle/>
        <a:p>
          <a:endParaRPr lang="en-US">
            <a:latin typeface="Sherman Sans Book" pitchFamily="50" charset="0"/>
            <a:ea typeface="Sherman Sans Book" pitchFamily="50" charset="0"/>
          </a:endParaRPr>
        </a:p>
      </dgm:t>
    </dgm:pt>
    <dgm:pt modelId="{0D841FBD-D695-4012-81C6-B1CB3F15C3E0}" type="sibTrans" cxnId="{A4D7AF30-F0F9-44D9-AD0F-8E252211A4AF}">
      <dgm:prSet/>
      <dgm:spPr/>
      <dgm:t>
        <a:bodyPr/>
        <a:lstStyle/>
        <a:p>
          <a:endParaRPr lang="en-US">
            <a:latin typeface="Sherman Sans Book" pitchFamily="50" charset="0"/>
            <a:ea typeface="Sherman Sans Book" pitchFamily="50" charset="0"/>
          </a:endParaRPr>
        </a:p>
      </dgm:t>
    </dgm:pt>
    <dgm:pt modelId="{E1AD89ED-0E1C-4282-BB46-BBB540CD28F5}">
      <dgm:prSet custT="1"/>
      <dgm:spPr>
        <a:solidFill>
          <a:srgbClr val="595959">
            <a:alpha val="89804"/>
          </a:srgbClr>
        </a:solidFill>
      </dgm:spPr>
      <dgm:t>
        <a:bodyPr/>
        <a:lstStyle/>
        <a:p>
          <a:r>
            <a:rPr lang="en-US" sz="2000" dirty="0">
              <a:solidFill>
                <a:schemeClr val="bg1"/>
              </a:solidFill>
              <a:latin typeface="Sherman Sans Book" pitchFamily="50" charset="0"/>
              <a:ea typeface="Sherman Sans Book" pitchFamily="50" charset="0"/>
            </a:rPr>
            <a:t>Atomic</a:t>
          </a:r>
        </a:p>
      </dgm:t>
    </dgm:pt>
    <dgm:pt modelId="{2DD6CC6A-88A2-48E7-9F91-629D5CBA061A}" type="parTrans" cxnId="{D010CE66-135C-4DAD-B69A-9487DA9CCF08}">
      <dgm:prSet/>
      <dgm:spPr/>
      <dgm:t>
        <a:bodyPr/>
        <a:lstStyle/>
        <a:p>
          <a:endParaRPr lang="en-US">
            <a:latin typeface="Sherman Sans Book" pitchFamily="50" charset="0"/>
            <a:ea typeface="Sherman Sans Book" pitchFamily="50" charset="0"/>
          </a:endParaRPr>
        </a:p>
      </dgm:t>
    </dgm:pt>
    <dgm:pt modelId="{F4EEF643-222C-4364-9757-93365A033C7C}" type="sibTrans" cxnId="{D010CE66-135C-4DAD-B69A-9487DA9CCF08}">
      <dgm:prSet/>
      <dgm:spPr/>
      <dgm:t>
        <a:bodyPr/>
        <a:lstStyle/>
        <a:p>
          <a:endParaRPr lang="en-US">
            <a:latin typeface="Sherman Sans Book" pitchFamily="50" charset="0"/>
            <a:ea typeface="Sherman Sans Book" pitchFamily="50" charset="0"/>
          </a:endParaRPr>
        </a:p>
      </dgm:t>
    </dgm:pt>
    <dgm:pt modelId="{95551B35-EC46-4B81-BE1B-7A1B5BBD800E}">
      <dgm:prSet custT="1"/>
      <dgm:spPr>
        <a:solidFill>
          <a:srgbClr val="595959">
            <a:alpha val="89804"/>
          </a:srgbClr>
        </a:solidFill>
      </dgm:spPr>
      <dgm:t>
        <a:bodyPr/>
        <a:lstStyle/>
        <a:p>
          <a:r>
            <a:rPr lang="en-US" sz="2000" dirty="0">
              <a:solidFill>
                <a:schemeClr val="bg1"/>
              </a:solidFill>
              <a:latin typeface="Sherman Sans Book" pitchFamily="50" charset="0"/>
              <a:ea typeface="Sherman Sans Book" pitchFamily="50" charset="0"/>
            </a:rPr>
            <a:t>Integrated</a:t>
          </a:r>
        </a:p>
      </dgm:t>
    </dgm:pt>
    <dgm:pt modelId="{281C1BE2-1667-4A1C-BCA1-5AEFE05DB48A}" type="parTrans" cxnId="{A5CB12E0-B82C-4223-9011-E5A94AE2B030}">
      <dgm:prSet/>
      <dgm:spPr/>
      <dgm:t>
        <a:bodyPr/>
        <a:lstStyle/>
        <a:p>
          <a:endParaRPr lang="en-US">
            <a:latin typeface="Sherman Sans Book" pitchFamily="50" charset="0"/>
            <a:ea typeface="Sherman Sans Book" pitchFamily="50" charset="0"/>
          </a:endParaRPr>
        </a:p>
      </dgm:t>
    </dgm:pt>
    <dgm:pt modelId="{404ACA3C-B4DA-427A-8CE5-556EE7B1D2BD}" type="sibTrans" cxnId="{A5CB12E0-B82C-4223-9011-E5A94AE2B030}">
      <dgm:prSet/>
      <dgm:spPr/>
      <dgm:t>
        <a:bodyPr/>
        <a:lstStyle/>
        <a:p>
          <a:endParaRPr lang="en-US">
            <a:latin typeface="Sherman Sans Book" pitchFamily="50" charset="0"/>
            <a:ea typeface="Sherman Sans Book" pitchFamily="50" charset="0"/>
          </a:endParaRPr>
        </a:p>
      </dgm:t>
    </dgm:pt>
    <dgm:pt modelId="{6B55DA92-ED89-4936-9CFC-F612D0598F8C}">
      <dgm:prSet custT="1"/>
      <dgm:spPr>
        <a:solidFill>
          <a:srgbClr val="595959">
            <a:alpha val="89804"/>
          </a:srgbClr>
        </a:solidFill>
      </dgm:spPr>
      <dgm:t>
        <a:bodyPr/>
        <a:lstStyle/>
        <a:p>
          <a:r>
            <a:rPr lang="en-US" sz="2000" dirty="0">
              <a:solidFill>
                <a:schemeClr val="bg1"/>
              </a:solidFill>
              <a:latin typeface="Sherman Sans Book" pitchFamily="50" charset="0"/>
              <a:ea typeface="Sherman Sans Book" pitchFamily="50" charset="0"/>
            </a:rPr>
            <a:t>Durable</a:t>
          </a:r>
        </a:p>
      </dgm:t>
    </dgm:pt>
    <dgm:pt modelId="{8554871E-758D-4C65-A5EE-F8C4D6B05308}" type="parTrans" cxnId="{1ABB087C-9D1D-4ADF-A8A1-509415704F07}">
      <dgm:prSet/>
      <dgm:spPr/>
      <dgm:t>
        <a:bodyPr/>
        <a:lstStyle/>
        <a:p>
          <a:endParaRPr lang="en-US">
            <a:latin typeface="Sherman Sans Book" pitchFamily="50" charset="0"/>
            <a:ea typeface="Sherman Sans Book" pitchFamily="50" charset="0"/>
          </a:endParaRPr>
        </a:p>
      </dgm:t>
    </dgm:pt>
    <dgm:pt modelId="{27A27574-5188-4500-8125-0C060F0C8DBD}" type="sibTrans" cxnId="{1ABB087C-9D1D-4ADF-A8A1-509415704F07}">
      <dgm:prSet/>
      <dgm:spPr/>
      <dgm:t>
        <a:bodyPr/>
        <a:lstStyle/>
        <a:p>
          <a:endParaRPr lang="en-US">
            <a:latin typeface="Sherman Sans Book" pitchFamily="50" charset="0"/>
            <a:ea typeface="Sherman Sans Book" pitchFamily="50" charset="0"/>
          </a:endParaRPr>
        </a:p>
      </dgm:t>
    </dgm:pt>
    <dgm:pt modelId="{869D71CF-B161-4994-884E-B5048A073BAA}">
      <dgm:prSet custT="1"/>
      <dgm:spPr>
        <a:solidFill>
          <a:srgbClr val="595959">
            <a:alpha val="89804"/>
          </a:srgbClr>
        </a:solidFill>
      </dgm:spPr>
      <dgm:t>
        <a:bodyPr/>
        <a:lstStyle/>
        <a:p>
          <a:r>
            <a:rPr lang="en-US" sz="2000" i="1" dirty="0">
              <a:solidFill>
                <a:schemeClr val="bg1"/>
              </a:solidFill>
              <a:latin typeface="Sherman Sans Book" pitchFamily="50" charset="0"/>
              <a:ea typeface="Sherman Sans Book" pitchFamily="50" charset="0"/>
            </a:rPr>
            <a:t>Not c</a:t>
          </a:r>
          <a:r>
            <a:rPr lang="en-US" sz="2000" dirty="0">
              <a:solidFill>
                <a:schemeClr val="bg1"/>
              </a:solidFill>
              <a:latin typeface="Sherman Sans Book" pitchFamily="50" charset="0"/>
              <a:ea typeface="Sherman Sans Book" pitchFamily="50" charset="0"/>
            </a:rPr>
            <a:t>onsistent</a:t>
          </a:r>
        </a:p>
      </dgm:t>
    </dgm:pt>
    <dgm:pt modelId="{16FF2709-CA98-4453-8B2A-F4467076CD30}" type="parTrans" cxnId="{A4BE2833-D904-4AE0-A903-403381993E9E}">
      <dgm:prSet/>
      <dgm:spPr/>
      <dgm:t>
        <a:bodyPr/>
        <a:lstStyle/>
        <a:p>
          <a:endParaRPr lang="en-US">
            <a:latin typeface="Sherman Sans Book" pitchFamily="50" charset="0"/>
            <a:ea typeface="Sherman Sans Book" pitchFamily="50" charset="0"/>
          </a:endParaRPr>
        </a:p>
      </dgm:t>
    </dgm:pt>
    <dgm:pt modelId="{EF7FFC44-C48F-468A-80E1-C61BD1BD329D}" type="sibTrans" cxnId="{A4BE2833-D904-4AE0-A903-403381993E9E}">
      <dgm:prSet/>
      <dgm:spPr/>
      <dgm:t>
        <a:bodyPr/>
        <a:lstStyle/>
        <a:p>
          <a:endParaRPr lang="en-US">
            <a:latin typeface="Sherman Sans Book" pitchFamily="50" charset="0"/>
            <a:ea typeface="Sherman Sans Book" pitchFamily="50" charset="0"/>
          </a:endParaRPr>
        </a:p>
      </dgm:t>
    </dgm:pt>
    <dgm:pt modelId="{3FF35CD2-D308-427D-ACA3-B75DDE903488}">
      <dgm:prSet custT="1"/>
      <dgm:spPr>
        <a:solidFill>
          <a:schemeClr val="accent1"/>
        </a:solidFill>
      </dgm:spPr>
      <dgm:t>
        <a:bodyPr/>
        <a:lstStyle/>
        <a:p>
          <a:r>
            <a:rPr lang="en-US" sz="2200" dirty="0">
              <a:latin typeface="Sherman Sans Book" pitchFamily="50" charset="0"/>
              <a:ea typeface="Sherman Sans Book" pitchFamily="50" charset="0"/>
            </a:rPr>
            <a:t>When you query, you can set the level of consistency you desire from the data.</a:t>
          </a:r>
        </a:p>
      </dgm:t>
    </dgm:pt>
    <dgm:pt modelId="{5C515197-8AC1-41A1-9FCF-689B1EE052A6}" type="parTrans" cxnId="{602E0071-2778-4838-862E-82C73E56F09B}">
      <dgm:prSet/>
      <dgm:spPr/>
      <dgm:t>
        <a:bodyPr/>
        <a:lstStyle/>
        <a:p>
          <a:endParaRPr lang="en-US">
            <a:latin typeface="Sherman Sans Book" pitchFamily="50" charset="0"/>
            <a:ea typeface="Sherman Sans Book" pitchFamily="50" charset="0"/>
          </a:endParaRPr>
        </a:p>
      </dgm:t>
    </dgm:pt>
    <dgm:pt modelId="{09A1E4EA-8A71-46EE-8072-5A935EF7EE73}" type="sibTrans" cxnId="{602E0071-2778-4838-862E-82C73E56F09B}">
      <dgm:prSet/>
      <dgm:spPr/>
      <dgm:t>
        <a:bodyPr/>
        <a:lstStyle/>
        <a:p>
          <a:endParaRPr lang="en-US">
            <a:latin typeface="Sherman Sans Book" pitchFamily="50" charset="0"/>
            <a:ea typeface="Sherman Sans Book" pitchFamily="50" charset="0"/>
          </a:endParaRPr>
        </a:p>
      </dgm:t>
    </dgm:pt>
    <dgm:pt modelId="{871B3F67-F962-4524-BFE7-232BC4B9CD82}" type="pres">
      <dgm:prSet presAssocID="{FB6C5791-07FC-4AD2-BEC1-04D21A31DC63}" presName="Name0" presStyleCnt="0">
        <dgm:presLayoutVars>
          <dgm:dir/>
          <dgm:animLvl val="lvl"/>
          <dgm:resizeHandles val="exact"/>
        </dgm:presLayoutVars>
      </dgm:prSet>
      <dgm:spPr/>
    </dgm:pt>
    <dgm:pt modelId="{B01C433D-BECE-4B45-A859-B8BCFC6AA242}" type="pres">
      <dgm:prSet presAssocID="{3FF35CD2-D308-427D-ACA3-B75DDE903488}" presName="boxAndChildren" presStyleCnt="0"/>
      <dgm:spPr/>
    </dgm:pt>
    <dgm:pt modelId="{6A6D1759-7700-40A2-A2CA-0CACDB0CEB30}" type="pres">
      <dgm:prSet presAssocID="{3FF35CD2-D308-427D-ACA3-B75DDE903488}" presName="parentTextBox" presStyleLbl="node1" presStyleIdx="0" presStyleCnt="2"/>
      <dgm:spPr/>
    </dgm:pt>
    <dgm:pt modelId="{8DF07C86-3135-4D4D-8267-4FCC07691322}" type="pres">
      <dgm:prSet presAssocID="{0D841FBD-D695-4012-81C6-B1CB3F15C3E0}" presName="sp" presStyleCnt="0"/>
      <dgm:spPr/>
    </dgm:pt>
    <dgm:pt modelId="{C8B0E1D2-D677-4218-A28D-6BC4302823DF}" type="pres">
      <dgm:prSet presAssocID="{6931CDC0-909F-4993-9831-625C04D2BC91}" presName="arrowAndChildren" presStyleCnt="0"/>
      <dgm:spPr/>
    </dgm:pt>
    <dgm:pt modelId="{86B5B9CB-C9E3-405B-A632-F46B1E0AEE94}" type="pres">
      <dgm:prSet presAssocID="{6931CDC0-909F-4993-9831-625C04D2BC91}" presName="parentTextArrow" presStyleLbl="node1" presStyleIdx="0" presStyleCnt="2"/>
      <dgm:spPr/>
    </dgm:pt>
    <dgm:pt modelId="{4449B108-35CE-4471-8CE2-8E47B35A18F5}" type="pres">
      <dgm:prSet presAssocID="{6931CDC0-909F-4993-9831-625C04D2BC91}" presName="arrow" presStyleLbl="node1" presStyleIdx="1" presStyleCnt="2"/>
      <dgm:spPr/>
    </dgm:pt>
    <dgm:pt modelId="{9CA63190-A9B8-4F50-8BD5-D6121719C9FD}" type="pres">
      <dgm:prSet presAssocID="{6931CDC0-909F-4993-9831-625C04D2BC91}" presName="descendantArrow" presStyleCnt="0"/>
      <dgm:spPr/>
    </dgm:pt>
    <dgm:pt modelId="{CB2812CB-55F5-40C6-973E-203EC3531387}" type="pres">
      <dgm:prSet presAssocID="{E1AD89ED-0E1C-4282-BB46-BBB540CD28F5}" presName="childTextArrow" presStyleLbl="fgAccFollowNode1" presStyleIdx="0" presStyleCnt="4">
        <dgm:presLayoutVars>
          <dgm:bulletEnabled val="1"/>
        </dgm:presLayoutVars>
      </dgm:prSet>
      <dgm:spPr/>
    </dgm:pt>
    <dgm:pt modelId="{7793CF06-728B-4BB1-B640-D58F379F2E00}" type="pres">
      <dgm:prSet presAssocID="{95551B35-EC46-4B81-BE1B-7A1B5BBD800E}" presName="childTextArrow" presStyleLbl="fgAccFollowNode1" presStyleIdx="1" presStyleCnt="4">
        <dgm:presLayoutVars>
          <dgm:bulletEnabled val="1"/>
        </dgm:presLayoutVars>
      </dgm:prSet>
      <dgm:spPr/>
    </dgm:pt>
    <dgm:pt modelId="{3C1D1136-A163-482B-8A69-8AC1D28DB372}" type="pres">
      <dgm:prSet presAssocID="{6B55DA92-ED89-4936-9CFC-F612D0598F8C}" presName="childTextArrow" presStyleLbl="fgAccFollowNode1" presStyleIdx="2" presStyleCnt="4">
        <dgm:presLayoutVars>
          <dgm:bulletEnabled val="1"/>
        </dgm:presLayoutVars>
      </dgm:prSet>
      <dgm:spPr/>
    </dgm:pt>
    <dgm:pt modelId="{0FB21CB3-B5B8-433B-BDBE-A1764A4BC465}" type="pres">
      <dgm:prSet presAssocID="{869D71CF-B161-4994-884E-B5048A073BAA}" presName="childTextArrow" presStyleLbl="fgAccFollowNode1" presStyleIdx="3" presStyleCnt="4">
        <dgm:presLayoutVars>
          <dgm:bulletEnabled val="1"/>
        </dgm:presLayoutVars>
      </dgm:prSet>
      <dgm:spPr/>
    </dgm:pt>
  </dgm:ptLst>
  <dgm:cxnLst>
    <dgm:cxn modelId="{14B8EB17-1E1B-4C15-8478-D55914025F86}" type="presOf" srcId="{869D71CF-B161-4994-884E-B5048A073BAA}" destId="{0FB21CB3-B5B8-433B-BDBE-A1764A4BC465}" srcOrd="0" destOrd="0" presId="urn:microsoft.com/office/officeart/2005/8/layout/process4"/>
    <dgm:cxn modelId="{5CACAF21-0E5A-49A0-B9F8-D9F6603C2775}" type="presOf" srcId="{95551B35-EC46-4B81-BE1B-7A1B5BBD800E}" destId="{7793CF06-728B-4BB1-B640-D58F379F2E00}" srcOrd="0" destOrd="0" presId="urn:microsoft.com/office/officeart/2005/8/layout/process4"/>
    <dgm:cxn modelId="{13985A2F-3E2D-490E-AADB-82530C5408EB}" type="presOf" srcId="{6931CDC0-909F-4993-9831-625C04D2BC91}" destId="{86B5B9CB-C9E3-405B-A632-F46B1E0AEE94}" srcOrd="0" destOrd="0" presId="urn:microsoft.com/office/officeart/2005/8/layout/process4"/>
    <dgm:cxn modelId="{A4D7AF30-F0F9-44D9-AD0F-8E252211A4AF}" srcId="{FB6C5791-07FC-4AD2-BEC1-04D21A31DC63}" destId="{6931CDC0-909F-4993-9831-625C04D2BC91}" srcOrd="0" destOrd="0" parTransId="{E1AB7866-B8A2-40EF-85C2-76A84248B9F5}" sibTransId="{0D841FBD-D695-4012-81C6-B1CB3F15C3E0}"/>
    <dgm:cxn modelId="{A4BE2833-D904-4AE0-A903-403381993E9E}" srcId="{6931CDC0-909F-4993-9831-625C04D2BC91}" destId="{869D71CF-B161-4994-884E-B5048A073BAA}" srcOrd="3" destOrd="0" parTransId="{16FF2709-CA98-4453-8B2A-F4467076CD30}" sibTransId="{EF7FFC44-C48F-468A-80E1-C61BD1BD329D}"/>
    <dgm:cxn modelId="{2569B839-1462-40C7-B1FB-994168943C0C}" type="presOf" srcId="{6931CDC0-909F-4993-9831-625C04D2BC91}" destId="{4449B108-35CE-4471-8CE2-8E47B35A18F5}" srcOrd="1" destOrd="0" presId="urn:microsoft.com/office/officeart/2005/8/layout/process4"/>
    <dgm:cxn modelId="{D010CE66-135C-4DAD-B69A-9487DA9CCF08}" srcId="{6931CDC0-909F-4993-9831-625C04D2BC91}" destId="{E1AD89ED-0E1C-4282-BB46-BBB540CD28F5}" srcOrd="0" destOrd="0" parTransId="{2DD6CC6A-88A2-48E7-9F91-629D5CBA061A}" sibTransId="{F4EEF643-222C-4364-9757-93365A033C7C}"/>
    <dgm:cxn modelId="{602E0071-2778-4838-862E-82C73E56F09B}" srcId="{FB6C5791-07FC-4AD2-BEC1-04D21A31DC63}" destId="{3FF35CD2-D308-427D-ACA3-B75DDE903488}" srcOrd="1" destOrd="0" parTransId="{5C515197-8AC1-41A1-9FCF-689B1EE052A6}" sibTransId="{09A1E4EA-8A71-46EE-8072-5A935EF7EE73}"/>
    <dgm:cxn modelId="{964DA651-C134-41E4-9AFD-5065EB3A879A}" type="presOf" srcId="{FB6C5791-07FC-4AD2-BEC1-04D21A31DC63}" destId="{871B3F67-F962-4524-BFE7-232BC4B9CD82}" srcOrd="0" destOrd="0" presId="urn:microsoft.com/office/officeart/2005/8/layout/process4"/>
    <dgm:cxn modelId="{1ABB087C-9D1D-4ADF-A8A1-509415704F07}" srcId="{6931CDC0-909F-4993-9831-625C04D2BC91}" destId="{6B55DA92-ED89-4936-9CFC-F612D0598F8C}" srcOrd="2" destOrd="0" parTransId="{8554871E-758D-4C65-A5EE-F8C4D6B05308}" sibTransId="{27A27574-5188-4500-8125-0C060F0C8DBD}"/>
    <dgm:cxn modelId="{0E999A8E-FB7B-405A-B58E-42F2CE3D8EE0}" type="presOf" srcId="{3FF35CD2-D308-427D-ACA3-B75DDE903488}" destId="{6A6D1759-7700-40A2-A2CA-0CACDB0CEB30}" srcOrd="0" destOrd="0" presId="urn:microsoft.com/office/officeart/2005/8/layout/process4"/>
    <dgm:cxn modelId="{235E8BBC-64A3-4E4C-91D5-DA6C0A95DA78}" type="presOf" srcId="{E1AD89ED-0E1C-4282-BB46-BBB540CD28F5}" destId="{CB2812CB-55F5-40C6-973E-203EC3531387}" srcOrd="0" destOrd="0" presId="urn:microsoft.com/office/officeart/2005/8/layout/process4"/>
    <dgm:cxn modelId="{208B84DB-66AC-4C32-B505-29F70CBDE4D0}" type="presOf" srcId="{6B55DA92-ED89-4936-9CFC-F612D0598F8C}" destId="{3C1D1136-A163-482B-8A69-8AC1D28DB372}" srcOrd="0" destOrd="0" presId="urn:microsoft.com/office/officeart/2005/8/layout/process4"/>
    <dgm:cxn modelId="{A5CB12E0-B82C-4223-9011-E5A94AE2B030}" srcId="{6931CDC0-909F-4993-9831-625C04D2BC91}" destId="{95551B35-EC46-4B81-BE1B-7A1B5BBD800E}" srcOrd="1" destOrd="0" parTransId="{281C1BE2-1667-4A1C-BCA1-5AEFE05DB48A}" sibTransId="{404ACA3C-B4DA-427A-8CE5-556EE7B1D2BD}"/>
    <dgm:cxn modelId="{A0A49776-307D-42F8-9485-8FDA6FFA636C}" type="presParOf" srcId="{871B3F67-F962-4524-BFE7-232BC4B9CD82}" destId="{B01C433D-BECE-4B45-A859-B8BCFC6AA242}" srcOrd="0" destOrd="0" presId="urn:microsoft.com/office/officeart/2005/8/layout/process4"/>
    <dgm:cxn modelId="{27FE799D-6512-40E5-AA9F-AB704737FB15}" type="presParOf" srcId="{B01C433D-BECE-4B45-A859-B8BCFC6AA242}" destId="{6A6D1759-7700-40A2-A2CA-0CACDB0CEB30}" srcOrd="0" destOrd="0" presId="urn:microsoft.com/office/officeart/2005/8/layout/process4"/>
    <dgm:cxn modelId="{115D92AC-D305-4A46-922D-65BD13E3F243}" type="presParOf" srcId="{871B3F67-F962-4524-BFE7-232BC4B9CD82}" destId="{8DF07C86-3135-4D4D-8267-4FCC07691322}" srcOrd="1" destOrd="0" presId="urn:microsoft.com/office/officeart/2005/8/layout/process4"/>
    <dgm:cxn modelId="{642C3E8F-32EE-4EE8-96A7-A1AFF8138EEE}" type="presParOf" srcId="{871B3F67-F962-4524-BFE7-232BC4B9CD82}" destId="{C8B0E1D2-D677-4218-A28D-6BC4302823DF}" srcOrd="2" destOrd="0" presId="urn:microsoft.com/office/officeart/2005/8/layout/process4"/>
    <dgm:cxn modelId="{4FF68B72-ABEC-49D8-8C49-ADA1E2B35A9A}" type="presParOf" srcId="{C8B0E1D2-D677-4218-A28D-6BC4302823DF}" destId="{86B5B9CB-C9E3-405B-A632-F46B1E0AEE94}" srcOrd="0" destOrd="0" presId="urn:microsoft.com/office/officeart/2005/8/layout/process4"/>
    <dgm:cxn modelId="{58AADB05-5C73-413C-9FB9-ECDC6CF14078}" type="presParOf" srcId="{C8B0E1D2-D677-4218-A28D-6BC4302823DF}" destId="{4449B108-35CE-4471-8CE2-8E47B35A18F5}" srcOrd="1" destOrd="0" presId="urn:microsoft.com/office/officeart/2005/8/layout/process4"/>
    <dgm:cxn modelId="{8D226017-590E-405C-800A-4FAD2DCA55E3}" type="presParOf" srcId="{C8B0E1D2-D677-4218-A28D-6BC4302823DF}" destId="{9CA63190-A9B8-4F50-8BD5-D6121719C9FD}" srcOrd="2" destOrd="0" presId="urn:microsoft.com/office/officeart/2005/8/layout/process4"/>
    <dgm:cxn modelId="{EE1ADC0D-7673-4866-834F-CECCD3731915}" type="presParOf" srcId="{9CA63190-A9B8-4F50-8BD5-D6121719C9FD}" destId="{CB2812CB-55F5-40C6-973E-203EC3531387}" srcOrd="0" destOrd="0" presId="urn:microsoft.com/office/officeart/2005/8/layout/process4"/>
    <dgm:cxn modelId="{4EB2AE4D-8AAB-4F2A-B8C3-7287E669EFE7}" type="presParOf" srcId="{9CA63190-A9B8-4F50-8BD5-D6121719C9FD}" destId="{7793CF06-728B-4BB1-B640-D58F379F2E00}" srcOrd="1" destOrd="0" presId="urn:microsoft.com/office/officeart/2005/8/layout/process4"/>
    <dgm:cxn modelId="{68220BC7-A8C4-46C7-9975-DE5C55A78632}" type="presParOf" srcId="{9CA63190-A9B8-4F50-8BD5-D6121719C9FD}" destId="{3C1D1136-A163-482B-8A69-8AC1D28DB372}" srcOrd="2" destOrd="0" presId="urn:microsoft.com/office/officeart/2005/8/layout/process4"/>
    <dgm:cxn modelId="{7E71AA8C-AF77-4C06-A67A-8821C66FB344}" type="presParOf" srcId="{9CA63190-A9B8-4F50-8BD5-D6121719C9FD}" destId="{0FB21CB3-B5B8-433B-BDBE-A1764A4BC465}" srcOrd="3"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0539A26-BABE-4348-99CD-4AE3777FDFC3}"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en-US"/>
        </a:p>
      </dgm:t>
    </dgm:pt>
    <dgm:pt modelId="{02BD7F15-5663-484B-8DC5-E7D26FD6EA69}">
      <dgm:prSet phldrT="[Text]"/>
      <dgm:spPr>
        <a:solidFill>
          <a:srgbClr val="B0B0B0"/>
        </a:solidFill>
      </dgm:spPr>
      <dgm:t>
        <a:bodyPr/>
        <a:lstStyle/>
        <a:p>
          <a:r>
            <a:rPr lang="en-US" dirty="0">
              <a:latin typeface="Sherman Sans Book" pitchFamily="50" charset="0"/>
              <a:ea typeface="Sherman Sans Book" pitchFamily="50" charset="0"/>
            </a:rPr>
            <a:t> Node 1</a:t>
          </a:r>
        </a:p>
      </dgm:t>
    </dgm:pt>
    <dgm:pt modelId="{F82FC7D0-5B76-4B50-928B-680B3C123F36}" type="parTrans" cxnId="{BA35BA65-3BCD-4AED-AC20-C3F22133854E}">
      <dgm:prSet/>
      <dgm:spPr/>
      <dgm:t>
        <a:bodyPr/>
        <a:lstStyle/>
        <a:p>
          <a:endParaRPr lang="en-US"/>
        </a:p>
      </dgm:t>
    </dgm:pt>
    <dgm:pt modelId="{A2329359-2112-4837-A593-AEB3C933B343}" type="sibTrans" cxnId="{BA35BA65-3BCD-4AED-AC20-C3F22133854E}">
      <dgm:prSet/>
      <dgm:spPr>
        <a:solidFill>
          <a:srgbClr val="B0B0B0"/>
        </a:solidFill>
      </dgm:spPr>
      <dgm:t>
        <a:bodyPr/>
        <a:lstStyle/>
        <a:p>
          <a:endParaRPr lang="en-US" dirty="0"/>
        </a:p>
      </dgm:t>
    </dgm:pt>
    <dgm:pt modelId="{36AE21E4-8E6C-42AF-8859-57B3AF78EEFF}">
      <dgm:prSet phldrT="[Text]"/>
      <dgm:spPr>
        <a:solidFill>
          <a:schemeClr val="accent1"/>
        </a:solidFill>
      </dgm:spPr>
      <dgm:t>
        <a:bodyPr/>
        <a:lstStyle/>
        <a:p>
          <a:r>
            <a:rPr lang="en-US" dirty="0">
              <a:latin typeface="Sherman Sans Book" pitchFamily="50" charset="0"/>
              <a:ea typeface="Sherman Sans Book" pitchFamily="50" charset="0"/>
            </a:rPr>
            <a:t> Node 2</a:t>
          </a:r>
        </a:p>
      </dgm:t>
    </dgm:pt>
    <dgm:pt modelId="{3D39798C-DD77-49DB-9AF0-B223993D97C8}" type="parTrans" cxnId="{14DEF307-1D48-48C1-9BA7-BD0B223A8B20}">
      <dgm:prSet/>
      <dgm:spPr/>
      <dgm:t>
        <a:bodyPr/>
        <a:lstStyle/>
        <a:p>
          <a:endParaRPr lang="en-US"/>
        </a:p>
      </dgm:t>
    </dgm:pt>
    <dgm:pt modelId="{E4DFAFD3-AE9F-4973-8156-5F43AFB3361A}" type="sibTrans" cxnId="{14DEF307-1D48-48C1-9BA7-BD0B223A8B20}">
      <dgm:prSet/>
      <dgm:spPr>
        <a:solidFill>
          <a:schemeClr val="accent1"/>
        </a:solidFill>
      </dgm:spPr>
      <dgm:t>
        <a:bodyPr/>
        <a:lstStyle/>
        <a:p>
          <a:endParaRPr lang="en-US" dirty="0"/>
        </a:p>
      </dgm:t>
    </dgm:pt>
    <dgm:pt modelId="{534D6826-E161-4761-8D03-A171A9964706}">
      <dgm:prSet phldrT="[Text]"/>
      <dgm:spPr>
        <a:solidFill>
          <a:srgbClr val="595959"/>
        </a:solidFill>
      </dgm:spPr>
      <dgm:t>
        <a:bodyPr/>
        <a:lstStyle/>
        <a:p>
          <a:r>
            <a:rPr lang="en-US" dirty="0">
              <a:latin typeface="Sherman Sans Book" pitchFamily="50" charset="0"/>
              <a:ea typeface="Sherman Sans Book" pitchFamily="50" charset="0"/>
            </a:rPr>
            <a:t> Node 3</a:t>
          </a:r>
        </a:p>
      </dgm:t>
    </dgm:pt>
    <dgm:pt modelId="{FFBA1353-BEB7-4D62-B814-E4435C846082}" type="parTrans" cxnId="{313C5E98-2270-4F0C-BB18-23B0959B5D1D}">
      <dgm:prSet/>
      <dgm:spPr/>
      <dgm:t>
        <a:bodyPr/>
        <a:lstStyle/>
        <a:p>
          <a:endParaRPr lang="en-US"/>
        </a:p>
      </dgm:t>
    </dgm:pt>
    <dgm:pt modelId="{8E3FE848-0430-42AF-BE56-77B33F7C51B3}" type="sibTrans" cxnId="{313C5E98-2270-4F0C-BB18-23B0959B5D1D}">
      <dgm:prSet/>
      <dgm:spPr>
        <a:solidFill>
          <a:srgbClr val="595959"/>
        </a:solidFill>
      </dgm:spPr>
      <dgm:t>
        <a:bodyPr/>
        <a:lstStyle/>
        <a:p>
          <a:endParaRPr lang="en-US" dirty="0"/>
        </a:p>
      </dgm:t>
    </dgm:pt>
    <dgm:pt modelId="{9CFFE483-1C89-4EE1-8DFB-228EC26C989E}" type="pres">
      <dgm:prSet presAssocID="{30539A26-BABE-4348-99CD-4AE3777FDFC3}" presName="cycle" presStyleCnt="0">
        <dgm:presLayoutVars>
          <dgm:dir/>
          <dgm:resizeHandles val="exact"/>
        </dgm:presLayoutVars>
      </dgm:prSet>
      <dgm:spPr/>
    </dgm:pt>
    <dgm:pt modelId="{A6F62928-0D58-4517-BC2F-164B0C36F8F7}" type="pres">
      <dgm:prSet presAssocID="{02BD7F15-5663-484B-8DC5-E7D26FD6EA69}" presName="node" presStyleLbl="node1" presStyleIdx="0" presStyleCnt="3" custRadScaleRad="91546" custRadScaleInc="-2379">
        <dgm:presLayoutVars>
          <dgm:bulletEnabled val="1"/>
        </dgm:presLayoutVars>
      </dgm:prSet>
      <dgm:spPr/>
    </dgm:pt>
    <dgm:pt modelId="{BD062B3C-B1B2-4351-B000-516157AD591D}" type="pres">
      <dgm:prSet presAssocID="{A2329359-2112-4837-A593-AEB3C933B343}" presName="sibTrans" presStyleLbl="sibTrans2D1" presStyleIdx="0" presStyleCnt="3"/>
      <dgm:spPr/>
    </dgm:pt>
    <dgm:pt modelId="{A6732B40-AE7E-4336-8EC4-57B11D91423D}" type="pres">
      <dgm:prSet presAssocID="{A2329359-2112-4837-A593-AEB3C933B343}" presName="connectorText" presStyleLbl="sibTrans2D1" presStyleIdx="0" presStyleCnt="3"/>
      <dgm:spPr/>
    </dgm:pt>
    <dgm:pt modelId="{230D7C2C-677E-4CEC-942F-D1EA65E32223}" type="pres">
      <dgm:prSet presAssocID="{36AE21E4-8E6C-42AF-8859-57B3AF78EEFF}" presName="node" presStyleLbl="node1" presStyleIdx="1" presStyleCnt="3">
        <dgm:presLayoutVars>
          <dgm:bulletEnabled val="1"/>
        </dgm:presLayoutVars>
      </dgm:prSet>
      <dgm:spPr/>
    </dgm:pt>
    <dgm:pt modelId="{529EEA7D-B6FB-476C-ADD5-FCC64AB8827B}" type="pres">
      <dgm:prSet presAssocID="{E4DFAFD3-AE9F-4973-8156-5F43AFB3361A}" presName="sibTrans" presStyleLbl="sibTrans2D1" presStyleIdx="1" presStyleCnt="3"/>
      <dgm:spPr/>
    </dgm:pt>
    <dgm:pt modelId="{D0E6F31F-1EFE-4D85-94AB-A12ED67321A3}" type="pres">
      <dgm:prSet presAssocID="{E4DFAFD3-AE9F-4973-8156-5F43AFB3361A}" presName="connectorText" presStyleLbl="sibTrans2D1" presStyleIdx="1" presStyleCnt="3"/>
      <dgm:spPr/>
    </dgm:pt>
    <dgm:pt modelId="{078090DB-6379-4F16-AA57-C98D3A82D274}" type="pres">
      <dgm:prSet presAssocID="{534D6826-E161-4761-8D03-A171A9964706}" presName="node" presStyleLbl="node1" presStyleIdx="2" presStyleCnt="3">
        <dgm:presLayoutVars>
          <dgm:bulletEnabled val="1"/>
        </dgm:presLayoutVars>
      </dgm:prSet>
      <dgm:spPr/>
    </dgm:pt>
    <dgm:pt modelId="{4BA5DCDD-6599-4CE7-A821-51719D753EB4}" type="pres">
      <dgm:prSet presAssocID="{8E3FE848-0430-42AF-BE56-77B33F7C51B3}" presName="sibTrans" presStyleLbl="sibTrans2D1" presStyleIdx="2" presStyleCnt="3"/>
      <dgm:spPr/>
    </dgm:pt>
    <dgm:pt modelId="{A7B38DB2-6D35-40DA-BF65-95B637BF90FF}" type="pres">
      <dgm:prSet presAssocID="{8E3FE848-0430-42AF-BE56-77B33F7C51B3}" presName="connectorText" presStyleLbl="sibTrans2D1" presStyleIdx="2" presStyleCnt="3"/>
      <dgm:spPr/>
    </dgm:pt>
  </dgm:ptLst>
  <dgm:cxnLst>
    <dgm:cxn modelId="{14DEF307-1D48-48C1-9BA7-BD0B223A8B20}" srcId="{30539A26-BABE-4348-99CD-4AE3777FDFC3}" destId="{36AE21E4-8E6C-42AF-8859-57B3AF78EEFF}" srcOrd="1" destOrd="0" parTransId="{3D39798C-DD77-49DB-9AF0-B223993D97C8}" sibTransId="{E4DFAFD3-AE9F-4973-8156-5F43AFB3361A}"/>
    <dgm:cxn modelId="{40C6BF20-08A5-4E83-B531-8117C78256BE}" type="presOf" srcId="{534D6826-E161-4761-8D03-A171A9964706}" destId="{078090DB-6379-4F16-AA57-C98D3A82D274}" srcOrd="0" destOrd="0" presId="urn:microsoft.com/office/officeart/2005/8/layout/cycle2"/>
    <dgm:cxn modelId="{660BB924-88EC-4E03-957C-A98B67787540}" type="presOf" srcId="{E4DFAFD3-AE9F-4973-8156-5F43AFB3361A}" destId="{529EEA7D-B6FB-476C-ADD5-FCC64AB8827B}" srcOrd="0" destOrd="0" presId="urn:microsoft.com/office/officeart/2005/8/layout/cycle2"/>
    <dgm:cxn modelId="{BA35BA65-3BCD-4AED-AC20-C3F22133854E}" srcId="{30539A26-BABE-4348-99CD-4AE3777FDFC3}" destId="{02BD7F15-5663-484B-8DC5-E7D26FD6EA69}" srcOrd="0" destOrd="0" parTransId="{F82FC7D0-5B76-4B50-928B-680B3C123F36}" sibTransId="{A2329359-2112-4837-A593-AEB3C933B343}"/>
    <dgm:cxn modelId="{4D92CF65-2F4A-47BB-9BCE-EA80971D68C3}" type="presOf" srcId="{30539A26-BABE-4348-99CD-4AE3777FDFC3}" destId="{9CFFE483-1C89-4EE1-8DFB-228EC26C989E}" srcOrd="0" destOrd="0" presId="urn:microsoft.com/office/officeart/2005/8/layout/cycle2"/>
    <dgm:cxn modelId="{1D233166-FE50-4BC5-A5C8-8027E2DEDDDE}" type="presOf" srcId="{A2329359-2112-4837-A593-AEB3C933B343}" destId="{A6732B40-AE7E-4336-8EC4-57B11D91423D}" srcOrd="1" destOrd="0" presId="urn:microsoft.com/office/officeart/2005/8/layout/cycle2"/>
    <dgm:cxn modelId="{326F6F68-B2DE-4602-829D-057E9D1FB858}" type="presOf" srcId="{36AE21E4-8E6C-42AF-8859-57B3AF78EEFF}" destId="{230D7C2C-677E-4CEC-942F-D1EA65E32223}" srcOrd="0" destOrd="0" presId="urn:microsoft.com/office/officeart/2005/8/layout/cycle2"/>
    <dgm:cxn modelId="{32B2326E-CE32-4335-9FE2-F693E4ED7520}" type="presOf" srcId="{E4DFAFD3-AE9F-4973-8156-5F43AFB3361A}" destId="{D0E6F31F-1EFE-4D85-94AB-A12ED67321A3}" srcOrd="1" destOrd="0" presId="urn:microsoft.com/office/officeart/2005/8/layout/cycle2"/>
    <dgm:cxn modelId="{562CA987-0C96-4E85-8C92-6AB82EEAA4FC}" type="presOf" srcId="{A2329359-2112-4837-A593-AEB3C933B343}" destId="{BD062B3C-B1B2-4351-B000-516157AD591D}" srcOrd="0" destOrd="0" presId="urn:microsoft.com/office/officeart/2005/8/layout/cycle2"/>
    <dgm:cxn modelId="{313C5E98-2270-4F0C-BB18-23B0959B5D1D}" srcId="{30539A26-BABE-4348-99CD-4AE3777FDFC3}" destId="{534D6826-E161-4761-8D03-A171A9964706}" srcOrd="2" destOrd="0" parTransId="{FFBA1353-BEB7-4D62-B814-E4435C846082}" sibTransId="{8E3FE848-0430-42AF-BE56-77B33F7C51B3}"/>
    <dgm:cxn modelId="{FEF42EC9-E71D-4520-9CAD-E74678EFFC10}" type="presOf" srcId="{8E3FE848-0430-42AF-BE56-77B33F7C51B3}" destId="{4BA5DCDD-6599-4CE7-A821-51719D753EB4}" srcOrd="0" destOrd="0" presId="urn:microsoft.com/office/officeart/2005/8/layout/cycle2"/>
    <dgm:cxn modelId="{B15DBCC9-3365-455D-9847-FB628AF336E6}" type="presOf" srcId="{8E3FE848-0430-42AF-BE56-77B33F7C51B3}" destId="{A7B38DB2-6D35-40DA-BF65-95B637BF90FF}" srcOrd="1" destOrd="0" presId="urn:microsoft.com/office/officeart/2005/8/layout/cycle2"/>
    <dgm:cxn modelId="{D33FE0E6-05DA-44F7-8E5E-140FB9BD512B}" type="presOf" srcId="{02BD7F15-5663-484B-8DC5-E7D26FD6EA69}" destId="{A6F62928-0D58-4517-BC2F-164B0C36F8F7}" srcOrd="0" destOrd="0" presId="urn:microsoft.com/office/officeart/2005/8/layout/cycle2"/>
    <dgm:cxn modelId="{63B39A1B-4886-4ABE-AAB8-CE201CA301C0}" type="presParOf" srcId="{9CFFE483-1C89-4EE1-8DFB-228EC26C989E}" destId="{A6F62928-0D58-4517-BC2F-164B0C36F8F7}" srcOrd="0" destOrd="0" presId="urn:microsoft.com/office/officeart/2005/8/layout/cycle2"/>
    <dgm:cxn modelId="{F2A49173-72CF-43B6-ACFE-99D2044123DB}" type="presParOf" srcId="{9CFFE483-1C89-4EE1-8DFB-228EC26C989E}" destId="{BD062B3C-B1B2-4351-B000-516157AD591D}" srcOrd="1" destOrd="0" presId="urn:microsoft.com/office/officeart/2005/8/layout/cycle2"/>
    <dgm:cxn modelId="{DE899273-54B6-4451-BD51-058AC70F81BD}" type="presParOf" srcId="{BD062B3C-B1B2-4351-B000-516157AD591D}" destId="{A6732B40-AE7E-4336-8EC4-57B11D91423D}" srcOrd="0" destOrd="0" presId="urn:microsoft.com/office/officeart/2005/8/layout/cycle2"/>
    <dgm:cxn modelId="{A341A2F4-CBA4-4A31-B8E2-82C947938E36}" type="presParOf" srcId="{9CFFE483-1C89-4EE1-8DFB-228EC26C989E}" destId="{230D7C2C-677E-4CEC-942F-D1EA65E32223}" srcOrd="2" destOrd="0" presId="urn:microsoft.com/office/officeart/2005/8/layout/cycle2"/>
    <dgm:cxn modelId="{8EFE8D5F-AAA2-46F4-8A5E-5DE70F1E0663}" type="presParOf" srcId="{9CFFE483-1C89-4EE1-8DFB-228EC26C989E}" destId="{529EEA7D-B6FB-476C-ADD5-FCC64AB8827B}" srcOrd="3" destOrd="0" presId="urn:microsoft.com/office/officeart/2005/8/layout/cycle2"/>
    <dgm:cxn modelId="{5DBADEC7-6172-40F0-8B33-D5C47F989309}" type="presParOf" srcId="{529EEA7D-B6FB-476C-ADD5-FCC64AB8827B}" destId="{D0E6F31F-1EFE-4D85-94AB-A12ED67321A3}" srcOrd="0" destOrd="0" presId="urn:microsoft.com/office/officeart/2005/8/layout/cycle2"/>
    <dgm:cxn modelId="{74360DE1-AA7B-48BC-8925-7BDBDA3737EA}" type="presParOf" srcId="{9CFFE483-1C89-4EE1-8DFB-228EC26C989E}" destId="{078090DB-6379-4F16-AA57-C98D3A82D274}" srcOrd="4" destOrd="0" presId="urn:microsoft.com/office/officeart/2005/8/layout/cycle2"/>
    <dgm:cxn modelId="{02445775-A0E1-419D-82E6-24224B7EE307}" type="presParOf" srcId="{9CFFE483-1C89-4EE1-8DFB-228EC26C989E}" destId="{4BA5DCDD-6599-4CE7-A821-51719D753EB4}" srcOrd="5" destOrd="0" presId="urn:microsoft.com/office/officeart/2005/8/layout/cycle2"/>
    <dgm:cxn modelId="{4F53960C-8A65-4FF9-8250-CEEFA8F78C21}" type="presParOf" srcId="{4BA5DCDD-6599-4CE7-A821-51719D753EB4}" destId="{A7B38DB2-6D35-40DA-BF65-95B637BF90FF}"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0539A26-BABE-4348-99CD-4AE3777FDFC3}"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en-US"/>
        </a:p>
      </dgm:t>
    </dgm:pt>
    <dgm:pt modelId="{02BD7F15-5663-484B-8DC5-E7D26FD6EA69}">
      <dgm:prSet phldrT="[Text]"/>
      <dgm:spPr>
        <a:solidFill>
          <a:srgbClr val="B0B0B0"/>
        </a:solidFill>
      </dgm:spPr>
      <dgm:t>
        <a:bodyPr/>
        <a:lstStyle/>
        <a:p>
          <a:r>
            <a:rPr lang="en-US" dirty="0">
              <a:latin typeface="Sherman Sans Book" pitchFamily="50" charset="0"/>
              <a:ea typeface="Sherman Sans Book" pitchFamily="50" charset="0"/>
            </a:rPr>
            <a:t> Node 1</a:t>
          </a:r>
        </a:p>
      </dgm:t>
    </dgm:pt>
    <dgm:pt modelId="{F82FC7D0-5B76-4B50-928B-680B3C123F36}" type="parTrans" cxnId="{BA35BA65-3BCD-4AED-AC20-C3F22133854E}">
      <dgm:prSet/>
      <dgm:spPr/>
      <dgm:t>
        <a:bodyPr/>
        <a:lstStyle/>
        <a:p>
          <a:endParaRPr lang="en-US"/>
        </a:p>
      </dgm:t>
    </dgm:pt>
    <dgm:pt modelId="{A2329359-2112-4837-A593-AEB3C933B343}" type="sibTrans" cxnId="{BA35BA65-3BCD-4AED-AC20-C3F22133854E}">
      <dgm:prSet/>
      <dgm:spPr>
        <a:solidFill>
          <a:srgbClr val="B0B0B0"/>
        </a:solidFill>
      </dgm:spPr>
      <dgm:t>
        <a:bodyPr/>
        <a:lstStyle/>
        <a:p>
          <a:endParaRPr lang="en-US" dirty="0"/>
        </a:p>
      </dgm:t>
    </dgm:pt>
    <dgm:pt modelId="{36AE21E4-8E6C-42AF-8859-57B3AF78EEFF}">
      <dgm:prSet phldrT="[Text]"/>
      <dgm:spPr>
        <a:solidFill>
          <a:schemeClr val="accent1"/>
        </a:solidFill>
      </dgm:spPr>
      <dgm:t>
        <a:bodyPr/>
        <a:lstStyle/>
        <a:p>
          <a:r>
            <a:rPr lang="en-US" dirty="0">
              <a:latin typeface="Sherman Sans Book" pitchFamily="50" charset="0"/>
              <a:ea typeface="Sherman Sans Book" pitchFamily="50" charset="0"/>
            </a:rPr>
            <a:t> Node 2</a:t>
          </a:r>
        </a:p>
      </dgm:t>
    </dgm:pt>
    <dgm:pt modelId="{3D39798C-DD77-49DB-9AF0-B223993D97C8}" type="parTrans" cxnId="{14DEF307-1D48-48C1-9BA7-BD0B223A8B20}">
      <dgm:prSet/>
      <dgm:spPr/>
      <dgm:t>
        <a:bodyPr/>
        <a:lstStyle/>
        <a:p>
          <a:endParaRPr lang="en-US"/>
        </a:p>
      </dgm:t>
    </dgm:pt>
    <dgm:pt modelId="{E4DFAFD3-AE9F-4973-8156-5F43AFB3361A}" type="sibTrans" cxnId="{14DEF307-1D48-48C1-9BA7-BD0B223A8B20}">
      <dgm:prSet/>
      <dgm:spPr>
        <a:solidFill>
          <a:schemeClr val="accent1"/>
        </a:solidFill>
      </dgm:spPr>
      <dgm:t>
        <a:bodyPr/>
        <a:lstStyle/>
        <a:p>
          <a:endParaRPr lang="en-US" dirty="0"/>
        </a:p>
      </dgm:t>
    </dgm:pt>
    <dgm:pt modelId="{534D6826-E161-4761-8D03-A171A9964706}">
      <dgm:prSet phldrT="[Text]"/>
      <dgm:spPr>
        <a:solidFill>
          <a:srgbClr val="595959"/>
        </a:solidFill>
      </dgm:spPr>
      <dgm:t>
        <a:bodyPr/>
        <a:lstStyle/>
        <a:p>
          <a:r>
            <a:rPr lang="en-US" dirty="0">
              <a:latin typeface="Sherman Sans Book" pitchFamily="50" charset="0"/>
              <a:ea typeface="Sherman Sans Book" pitchFamily="50" charset="0"/>
            </a:rPr>
            <a:t> Node 3</a:t>
          </a:r>
        </a:p>
      </dgm:t>
    </dgm:pt>
    <dgm:pt modelId="{FFBA1353-BEB7-4D62-B814-E4435C846082}" type="parTrans" cxnId="{313C5E98-2270-4F0C-BB18-23B0959B5D1D}">
      <dgm:prSet/>
      <dgm:spPr/>
      <dgm:t>
        <a:bodyPr/>
        <a:lstStyle/>
        <a:p>
          <a:endParaRPr lang="en-US"/>
        </a:p>
      </dgm:t>
    </dgm:pt>
    <dgm:pt modelId="{8E3FE848-0430-42AF-BE56-77B33F7C51B3}" type="sibTrans" cxnId="{313C5E98-2270-4F0C-BB18-23B0959B5D1D}">
      <dgm:prSet/>
      <dgm:spPr>
        <a:solidFill>
          <a:srgbClr val="595959"/>
        </a:solidFill>
      </dgm:spPr>
      <dgm:t>
        <a:bodyPr/>
        <a:lstStyle/>
        <a:p>
          <a:endParaRPr lang="en-US" dirty="0"/>
        </a:p>
      </dgm:t>
    </dgm:pt>
    <dgm:pt modelId="{9CFFE483-1C89-4EE1-8DFB-228EC26C989E}" type="pres">
      <dgm:prSet presAssocID="{30539A26-BABE-4348-99CD-4AE3777FDFC3}" presName="cycle" presStyleCnt="0">
        <dgm:presLayoutVars>
          <dgm:dir/>
          <dgm:resizeHandles val="exact"/>
        </dgm:presLayoutVars>
      </dgm:prSet>
      <dgm:spPr/>
    </dgm:pt>
    <dgm:pt modelId="{A6F62928-0D58-4517-BC2F-164B0C36F8F7}" type="pres">
      <dgm:prSet presAssocID="{02BD7F15-5663-484B-8DC5-E7D26FD6EA69}" presName="node" presStyleLbl="node1" presStyleIdx="0" presStyleCnt="3" custRadScaleRad="91546" custRadScaleInc="-2379">
        <dgm:presLayoutVars>
          <dgm:bulletEnabled val="1"/>
        </dgm:presLayoutVars>
      </dgm:prSet>
      <dgm:spPr/>
    </dgm:pt>
    <dgm:pt modelId="{BD062B3C-B1B2-4351-B000-516157AD591D}" type="pres">
      <dgm:prSet presAssocID="{A2329359-2112-4837-A593-AEB3C933B343}" presName="sibTrans" presStyleLbl="sibTrans2D1" presStyleIdx="0" presStyleCnt="3"/>
      <dgm:spPr/>
    </dgm:pt>
    <dgm:pt modelId="{A6732B40-AE7E-4336-8EC4-57B11D91423D}" type="pres">
      <dgm:prSet presAssocID="{A2329359-2112-4837-A593-AEB3C933B343}" presName="connectorText" presStyleLbl="sibTrans2D1" presStyleIdx="0" presStyleCnt="3"/>
      <dgm:spPr/>
    </dgm:pt>
    <dgm:pt modelId="{230D7C2C-677E-4CEC-942F-D1EA65E32223}" type="pres">
      <dgm:prSet presAssocID="{36AE21E4-8E6C-42AF-8859-57B3AF78EEFF}" presName="node" presStyleLbl="node1" presStyleIdx="1" presStyleCnt="3">
        <dgm:presLayoutVars>
          <dgm:bulletEnabled val="1"/>
        </dgm:presLayoutVars>
      </dgm:prSet>
      <dgm:spPr/>
    </dgm:pt>
    <dgm:pt modelId="{529EEA7D-B6FB-476C-ADD5-FCC64AB8827B}" type="pres">
      <dgm:prSet presAssocID="{E4DFAFD3-AE9F-4973-8156-5F43AFB3361A}" presName="sibTrans" presStyleLbl="sibTrans2D1" presStyleIdx="1" presStyleCnt="3"/>
      <dgm:spPr/>
    </dgm:pt>
    <dgm:pt modelId="{D0E6F31F-1EFE-4D85-94AB-A12ED67321A3}" type="pres">
      <dgm:prSet presAssocID="{E4DFAFD3-AE9F-4973-8156-5F43AFB3361A}" presName="connectorText" presStyleLbl="sibTrans2D1" presStyleIdx="1" presStyleCnt="3"/>
      <dgm:spPr/>
    </dgm:pt>
    <dgm:pt modelId="{078090DB-6379-4F16-AA57-C98D3A82D274}" type="pres">
      <dgm:prSet presAssocID="{534D6826-E161-4761-8D03-A171A9964706}" presName="node" presStyleLbl="node1" presStyleIdx="2" presStyleCnt="3">
        <dgm:presLayoutVars>
          <dgm:bulletEnabled val="1"/>
        </dgm:presLayoutVars>
      </dgm:prSet>
      <dgm:spPr/>
    </dgm:pt>
    <dgm:pt modelId="{4BA5DCDD-6599-4CE7-A821-51719D753EB4}" type="pres">
      <dgm:prSet presAssocID="{8E3FE848-0430-42AF-BE56-77B33F7C51B3}" presName="sibTrans" presStyleLbl="sibTrans2D1" presStyleIdx="2" presStyleCnt="3"/>
      <dgm:spPr/>
    </dgm:pt>
    <dgm:pt modelId="{A7B38DB2-6D35-40DA-BF65-95B637BF90FF}" type="pres">
      <dgm:prSet presAssocID="{8E3FE848-0430-42AF-BE56-77B33F7C51B3}" presName="connectorText" presStyleLbl="sibTrans2D1" presStyleIdx="2" presStyleCnt="3"/>
      <dgm:spPr/>
    </dgm:pt>
  </dgm:ptLst>
  <dgm:cxnLst>
    <dgm:cxn modelId="{14DEF307-1D48-48C1-9BA7-BD0B223A8B20}" srcId="{30539A26-BABE-4348-99CD-4AE3777FDFC3}" destId="{36AE21E4-8E6C-42AF-8859-57B3AF78EEFF}" srcOrd="1" destOrd="0" parTransId="{3D39798C-DD77-49DB-9AF0-B223993D97C8}" sibTransId="{E4DFAFD3-AE9F-4973-8156-5F43AFB3361A}"/>
    <dgm:cxn modelId="{40C6BF20-08A5-4E83-B531-8117C78256BE}" type="presOf" srcId="{534D6826-E161-4761-8D03-A171A9964706}" destId="{078090DB-6379-4F16-AA57-C98D3A82D274}" srcOrd="0" destOrd="0" presId="urn:microsoft.com/office/officeart/2005/8/layout/cycle2"/>
    <dgm:cxn modelId="{660BB924-88EC-4E03-957C-A98B67787540}" type="presOf" srcId="{E4DFAFD3-AE9F-4973-8156-5F43AFB3361A}" destId="{529EEA7D-B6FB-476C-ADD5-FCC64AB8827B}" srcOrd="0" destOrd="0" presId="urn:microsoft.com/office/officeart/2005/8/layout/cycle2"/>
    <dgm:cxn modelId="{BA35BA65-3BCD-4AED-AC20-C3F22133854E}" srcId="{30539A26-BABE-4348-99CD-4AE3777FDFC3}" destId="{02BD7F15-5663-484B-8DC5-E7D26FD6EA69}" srcOrd="0" destOrd="0" parTransId="{F82FC7D0-5B76-4B50-928B-680B3C123F36}" sibTransId="{A2329359-2112-4837-A593-AEB3C933B343}"/>
    <dgm:cxn modelId="{4D92CF65-2F4A-47BB-9BCE-EA80971D68C3}" type="presOf" srcId="{30539A26-BABE-4348-99CD-4AE3777FDFC3}" destId="{9CFFE483-1C89-4EE1-8DFB-228EC26C989E}" srcOrd="0" destOrd="0" presId="urn:microsoft.com/office/officeart/2005/8/layout/cycle2"/>
    <dgm:cxn modelId="{1D233166-FE50-4BC5-A5C8-8027E2DEDDDE}" type="presOf" srcId="{A2329359-2112-4837-A593-AEB3C933B343}" destId="{A6732B40-AE7E-4336-8EC4-57B11D91423D}" srcOrd="1" destOrd="0" presId="urn:microsoft.com/office/officeart/2005/8/layout/cycle2"/>
    <dgm:cxn modelId="{326F6F68-B2DE-4602-829D-057E9D1FB858}" type="presOf" srcId="{36AE21E4-8E6C-42AF-8859-57B3AF78EEFF}" destId="{230D7C2C-677E-4CEC-942F-D1EA65E32223}" srcOrd="0" destOrd="0" presId="urn:microsoft.com/office/officeart/2005/8/layout/cycle2"/>
    <dgm:cxn modelId="{32B2326E-CE32-4335-9FE2-F693E4ED7520}" type="presOf" srcId="{E4DFAFD3-AE9F-4973-8156-5F43AFB3361A}" destId="{D0E6F31F-1EFE-4D85-94AB-A12ED67321A3}" srcOrd="1" destOrd="0" presId="urn:microsoft.com/office/officeart/2005/8/layout/cycle2"/>
    <dgm:cxn modelId="{562CA987-0C96-4E85-8C92-6AB82EEAA4FC}" type="presOf" srcId="{A2329359-2112-4837-A593-AEB3C933B343}" destId="{BD062B3C-B1B2-4351-B000-516157AD591D}" srcOrd="0" destOrd="0" presId="urn:microsoft.com/office/officeart/2005/8/layout/cycle2"/>
    <dgm:cxn modelId="{313C5E98-2270-4F0C-BB18-23B0959B5D1D}" srcId="{30539A26-BABE-4348-99CD-4AE3777FDFC3}" destId="{534D6826-E161-4761-8D03-A171A9964706}" srcOrd="2" destOrd="0" parTransId="{FFBA1353-BEB7-4D62-B814-E4435C846082}" sibTransId="{8E3FE848-0430-42AF-BE56-77B33F7C51B3}"/>
    <dgm:cxn modelId="{FEF42EC9-E71D-4520-9CAD-E74678EFFC10}" type="presOf" srcId="{8E3FE848-0430-42AF-BE56-77B33F7C51B3}" destId="{4BA5DCDD-6599-4CE7-A821-51719D753EB4}" srcOrd="0" destOrd="0" presId="urn:microsoft.com/office/officeart/2005/8/layout/cycle2"/>
    <dgm:cxn modelId="{B15DBCC9-3365-455D-9847-FB628AF336E6}" type="presOf" srcId="{8E3FE848-0430-42AF-BE56-77B33F7C51B3}" destId="{A7B38DB2-6D35-40DA-BF65-95B637BF90FF}" srcOrd="1" destOrd="0" presId="urn:microsoft.com/office/officeart/2005/8/layout/cycle2"/>
    <dgm:cxn modelId="{D33FE0E6-05DA-44F7-8E5E-140FB9BD512B}" type="presOf" srcId="{02BD7F15-5663-484B-8DC5-E7D26FD6EA69}" destId="{A6F62928-0D58-4517-BC2F-164B0C36F8F7}" srcOrd="0" destOrd="0" presId="urn:microsoft.com/office/officeart/2005/8/layout/cycle2"/>
    <dgm:cxn modelId="{63B39A1B-4886-4ABE-AAB8-CE201CA301C0}" type="presParOf" srcId="{9CFFE483-1C89-4EE1-8DFB-228EC26C989E}" destId="{A6F62928-0D58-4517-BC2F-164B0C36F8F7}" srcOrd="0" destOrd="0" presId="urn:microsoft.com/office/officeart/2005/8/layout/cycle2"/>
    <dgm:cxn modelId="{F2A49173-72CF-43B6-ACFE-99D2044123DB}" type="presParOf" srcId="{9CFFE483-1C89-4EE1-8DFB-228EC26C989E}" destId="{BD062B3C-B1B2-4351-B000-516157AD591D}" srcOrd="1" destOrd="0" presId="urn:microsoft.com/office/officeart/2005/8/layout/cycle2"/>
    <dgm:cxn modelId="{DE899273-54B6-4451-BD51-058AC70F81BD}" type="presParOf" srcId="{BD062B3C-B1B2-4351-B000-516157AD591D}" destId="{A6732B40-AE7E-4336-8EC4-57B11D91423D}" srcOrd="0" destOrd="0" presId="urn:microsoft.com/office/officeart/2005/8/layout/cycle2"/>
    <dgm:cxn modelId="{A341A2F4-CBA4-4A31-B8E2-82C947938E36}" type="presParOf" srcId="{9CFFE483-1C89-4EE1-8DFB-228EC26C989E}" destId="{230D7C2C-677E-4CEC-942F-D1EA65E32223}" srcOrd="2" destOrd="0" presId="urn:microsoft.com/office/officeart/2005/8/layout/cycle2"/>
    <dgm:cxn modelId="{8EFE8D5F-AAA2-46F4-8A5E-5DE70F1E0663}" type="presParOf" srcId="{9CFFE483-1C89-4EE1-8DFB-228EC26C989E}" destId="{529EEA7D-B6FB-476C-ADD5-FCC64AB8827B}" srcOrd="3" destOrd="0" presId="urn:microsoft.com/office/officeart/2005/8/layout/cycle2"/>
    <dgm:cxn modelId="{5DBADEC7-6172-40F0-8B33-D5C47F989309}" type="presParOf" srcId="{529EEA7D-B6FB-476C-ADD5-FCC64AB8827B}" destId="{D0E6F31F-1EFE-4D85-94AB-A12ED67321A3}" srcOrd="0" destOrd="0" presId="urn:microsoft.com/office/officeart/2005/8/layout/cycle2"/>
    <dgm:cxn modelId="{74360DE1-AA7B-48BC-8925-7BDBDA3737EA}" type="presParOf" srcId="{9CFFE483-1C89-4EE1-8DFB-228EC26C989E}" destId="{078090DB-6379-4F16-AA57-C98D3A82D274}" srcOrd="4" destOrd="0" presId="urn:microsoft.com/office/officeart/2005/8/layout/cycle2"/>
    <dgm:cxn modelId="{02445775-A0E1-419D-82E6-24224B7EE307}" type="presParOf" srcId="{9CFFE483-1C89-4EE1-8DFB-228EC26C989E}" destId="{4BA5DCDD-6599-4CE7-A821-51719D753EB4}" srcOrd="5" destOrd="0" presId="urn:microsoft.com/office/officeart/2005/8/layout/cycle2"/>
    <dgm:cxn modelId="{4F53960C-8A65-4FF9-8250-CEEFA8F78C21}" type="presParOf" srcId="{4BA5DCDD-6599-4CE7-A821-51719D753EB4}" destId="{A7B38DB2-6D35-40DA-BF65-95B637BF90FF}"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0539A26-BABE-4348-99CD-4AE3777FDFC3}"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en-US"/>
        </a:p>
      </dgm:t>
    </dgm:pt>
    <dgm:pt modelId="{02BD7F15-5663-484B-8DC5-E7D26FD6EA69}">
      <dgm:prSet phldrT="[Text]"/>
      <dgm:spPr>
        <a:solidFill>
          <a:srgbClr val="B0B0B0"/>
        </a:solidFill>
      </dgm:spPr>
      <dgm:t>
        <a:bodyPr/>
        <a:lstStyle/>
        <a:p>
          <a:r>
            <a:rPr lang="en-US" dirty="0">
              <a:latin typeface="Sherman Sans Book" pitchFamily="50" charset="0"/>
              <a:ea typeface="Sherman Sans Book" pitchFamily="50" charset="0"/>
            </a:rPr>
            <a:t> Node 1</a:t>
          </a:r>
        </a:p>
      </dgm:t>
    </dgm:pt>
    <dgm:pt modelId="{F82FC7D0-5B76-4B50-928B-680B3C123F36}" type="parTrans" cxnId="{BA35BA65-3BCD-4AED-AC20-C3F22133854E}">
      <dgm:prSet/>
      <dgm:spPr/>
      <dgm:t>
        <a:bodyPr/>
        <a:lstStyle/>
        <a:p>
          <a:endParaRPr lang="en-US"/>
        </a:p>
      </dgm:t>
    </dgm:pt>
    <dgm:pt modelId="{A2329359-2112-4837-A593-AEB3C933B343}" type="sibTrans" cxnId="{BA35BA65-3BCD-4AED-AC20-C3F22133854E}">
      <dgm:prSet/>
      <dgm:spPr>
        <a:solidFill>
          <a:srgbClr val="B0B0B0"/>
        </a:solidFill>
      </dgm:spPr>
      <dgm:t>
        <a:bodyPr/>
        <a:lstStyle/>
        <a:p>
          <a:endParaRPr lang="en-US" dirty="0"/>
        </a:p>
      </dgm:t>
    </dgm:pt>
    <dgm:pt modelId="{36AE21E4-8E6C-42AF-8859-57B3AF78EEFF}">
      <dgm:prSet phldrT="[Text]"/>
      <dgm:spPr>
        <a:solidFill>
          <a:schemeClr val="accent1"/>
        </a:solidFill>
      </dgm:spPr>
      <dgm:t>
        <a:bodyPr/>
        <a:lstStyle/>
        <a:p>
          <a:r>
            <a:rPr lang="en-US" dirty="0">
              <a:latin typeface="Sherman Sans Book" pitchFamily="50" charset="0"/>
              <a:ea typeface="Sherman Sans Book" pitchFamily="50" charset="0"/>
            </a:rPr>
            <a:t> Node 2</a:t>
          </a:r>
        </a:p>
      </dgm:t>
    </dgm:pt>
    <dgm:pt modelId="{3D39798C-DD77-49DB-9AF0-B223993D97C8}" type="parTrans" cxnId="{14DEF307-1D48-48C1-9BA7-BD0B223A8B20}">
      <dgm:prSet/>
      <dgm:spPr/>
      <dgm:t>
        <a:bodyPr/>
        <a:lstStyle/>
        <a:p>
          <a:endParaRPr lang="en-US"/>
        </a:p>
      </dgm:t>
    </dgm:pt>
    <dgm:pt modelId="{E4DFAFD3-AE9F-4973-8156-5F43AFB3361A}" type="sibTrans" cxnId="{14DEF307-1D48-48C1-9BA7-BD0B223A8B20}">
      <dgm:prSet/>
      <dgm:spPr>
        <a:solidFill>
          <a:schemeClr val="accent1"/>
        </a:solidFill>
      </dgm:spPr>
      <dgm:t>
        <a:bodyPr/>
        <a:lstStyle/>
        <a:p>
          <a:endParaRPr lang="en-US" dirty="0"/>
        </a:p>
      </dgm:t>
    </dgm:pt>
    <dgm:pt modelId="{534D6826-E161-4761-8D03-A171A9964706}">
      <dgm:prSet phldrT="[Text]"/>
      <dgm:spPr>
        <a:solidFill>
          <a:srgbClr val="595959"/>
        </a:solidFill>
      </dgm:spPr>
      <dgm:t>
        <a:bodyPr/>
        <a:lstStyle/>
        <a:p>
          <a:r>
            <a:rPr lang="en-US" dirty="0">
              <a:latin typeface="Sherman Sans Book" pitchFamily="50" charset="0"/>
              <a:ea typeface="Sherman Sans Book" pitchFamily="50" charset="0"/>
            </a:rPr>
            <a:t> Node 3</a:t>
          </a:r>
        </a:p>
      </dgm:t>
    </dgm:pt>
    <dgm:pt modelId="{FFBA1353-BEB7-4D62-B814-E4435C846082}" type="parTrans" cxnId="{313C5E98-2270-4F0C-BB18-23B0959B5D1D}">
      <dgm:prSet/>
      <dgm:spPr/>
      <dgm:t>
        <a:bodyPr/>
        <a:lstStyle/>
        <a:p>
          <a:endParaRPr lang="en-US"/>
        </a:p>
      </dgm:t>
    </dgm:pt>
    <dgm:pt modelId="{8E3FE848-0430-42AF-BE56-77B33F7C51B3}" type="sibTrans" cxnId="{313C5E98-2270-4F0C-BB18-23B0959B5D1D}">
      <dgm:prSet/>
      <dgm:spPr>
        <a:solidFill>
          <a:srgbClr val="595959"/>
        </a:solidFill>
      </dgm:spPr>
      <dgm:t>
        <a:bodyPr/>
        <a:lstStyle/>
        <a:p>
          <a:endParaRPr lang="en-US" dirty="0"/>
        </a:p>
      </dgm:t>
    </dgm:pt>
    <dgm:pt modelId="{9CFFE483-1C89-4EE1-8DFB-228EC26C989E}" type="pres">
      <dgm:prSet presAssocID="{30539A26-BABE-4348-99CD-4AE3777FDFC3}" presName="cycle" presStyleCnt="0">
        <dgm:presLayoutVars>
          <dgm:dir/>
          <dgm:resizeHandles val="exact"/>
        </dgm:presLayoutVars>
      </dgm:prSet>
      <dgm:spPr/>
    </dgm:pt>
    <dgm:pt modelId="{A6F62928-0D58-4517-BC2F-164B0C36F8F7}" type="pres">
      <dgm:prSet presAssocID="{02BD7F15-5663-484B-8DC5-E7D26FD6EA69}" presName="node" presStyleLbl="node1" presStyleIdx="0" presStyleCnt="3" custRadScaleRad="91546" custRadScaleInc="-2379">
        <dgm:presLayoutVars>
          <dgm:bulletEnabled val="1"/>
        </dgm:presLayoutVars>
      </dgm:prSet>
      <dgm:spPr/>
    </dgm:pt>
    <dgm:pt modelId="{BD062B3C-B1B2-4351-B000-516157AD591D}" type="pres">
      <dgm:prSet presAssocID="{A2329359-2112-4837-A593-AEB3C933B343}" presName="sibTrans" presStyleLbl="sibTrans2D1" presStyleIdx="0" presStyleCnt="3"/>
      <dgm:spPr/>
    </dgm:pt>
    <dgm:pt modelId="{A6732B40-AE7E-4336-8EC4-57B11D91423D}" type="pres">
      <dgm:prSet presAssocID="{A2329359-2112-4837-A593-AEB3C933B343}" presName="connectorText" presStyleLbl="sibTrans2D1" presStyleIdx="0" presStyleCnt="3"/>
      <dgm:spPr/>
    </dgm:pt>
    <dgm:pt modelId="{230D7C2C-677E-4CEC-942F-D1EA65E32223}" type="pres">
      <dgm:prSet presAssocID="{36AE21E4-8E6C-42AF-8859-57B3AF78EEFF}" presName="node" presStyleLbl="node1" presStyleIdx="1" presStyleCnt="3">
        <dgm:presLayoutVars>
          <dgm:bulletEnabled val="1"/>
        </dgm:presLayoutVars>
      </dgm:prSet>
      <dgm:spPr/>
    </dgm:pt>
    <dgm:pt modelId="{529EEA7D-B6FB-476C-ADD5-FCC64AB8827B}" type="pres">
      <dgm:prSet presAssocID="{E4DFAFD3-AE9F-4973-8156-5F43AFB3361A}" presName="sibTrans" presStyleLbl="sibTrans2D1" presStyleIdx="1" presStyleCnt="3"/>
      <dgm:spPr/>
    </dgm:pt>
    <dgm:pt modelId="{D0E6F31F-1EFE-4D85-94AB-A12ED67321A3}" type="pres">
      <dgm:prSet presAssocID="{E4DFAFD3-AE9F-4973-8156-5F43AFB3361A}" presName="connectorText" presStyleLbl="sibTrans2D1" presStyleIdx="1" presStyleCnt="3"/>
      <dgm:spPr/>
    </dgm:pt>
    <dgm:pt modelId="{078090DB-6379-4F16-AA57-C98D3A82D274}" type="pres">
      <dgm:prSet presAssocID="{534D6826-E161-4761-8D03-A171A9964706}" presName="node" presStyleLbl="node1" presStyleIdx="2" presStyleCnt="3">
        <dgm:presLayoutVars>
          <dgm:bulletEnabled val="1"/>
        </dgm:presLayoutVars>
      </dgm:prSet>
      <dgm:spPr/>
    </dgm:pt>
    <dgm:pt modelId="{4BA5DCDD-6599-4CE7-A821-51719D753EB4}" type="pres">
      <dgm:prSet presAssocID="{8E3FE848-0430-42AF-BE56-77B33F7C51B3}" presName="sibTrans" presStyleLbl="sibTrans2D1" presStyleIdx="2" presStyleCnt="3"/>
      <dgm:spPr/>
    </dgm:pt>
    <dgm:pt modelId="{A7B38DB2-6D35-40DA-BF65-95B637BF90FF}" type="pres">
      <dgm:prSet presAssocID="{8E3FE848-0430-42AF-BE56-77B33F7C51B3}" presName="connectorText" presStyleLbl="sibTrans2D1" presStyleIdx="2" presStyleCnt="3"/>
      <dgm:spPr/>
    </dgm:pt>
  </dgm:ptLst>
  <dgm:cxnLst>
    <dgm:cxn modelId="{14DEF307-1D48-48C1-9BA7-BD0B223A8B20}" srcId="{30539A26-BABE-4348-99CD-4AE3777FDFC3}" destId="{36AE21E4-8E6C-42AF-8859-57B3AF78EEFF}" srcOrd="1" destOrd="0" parTransId="{3D39798C-DD77-49DB-9AF0-B223993D97C8}" sibTransId="{E4DFAFD3-AE9F-4973-8156-5F43AFB3361A}"/>
    <dgm:cxn modelId="{40C6BF20-08A5-4E83-B531-8117C78256BE}" type="presOf" srcId="{534D6826-E161-4761-8D03-A171A9964706}" destId="{078090DB-6379-4F16-AA57-C98D3A82D274}" srcOrd="0" destOrd="0" presId="urn:microsoft.com/office/officeart/2005/8/layout/cycle2"/>
    <dgm:cxn modelId="{660BB924-88EC-4E03-957C-A98B67787540}" type="presOf" srcId="{E4DFAFD3-AE9F-4973-8156-5F43AFB3361A}" destId="{529EEA7D-B6FB-476C-ADD5-FCC64AB8827B}" srcOrd="0" destOrd="0" presId="urn:microsoft.com/office/officeart/2005/8/layout/cycle2"/>
    <dgm:cxn modelId="{BA35BA65-3BCD-4AED-AC20-C3F22133854E}" srcId="{30539A26-BABE-4348-99CD-4AE3777FDFC3}" destId="{02BD7F15-5663-484B-8DC5-E7D26FD6EA69}" srcOrd="0" destOrd="0" parTransId="{F82FC7D0-5B76-4B50-928B-680B3C123F36}" sibTransId="{A2329359-2112-4837-A593-AEB3C933B343}"/>
    <dgm:cxn modelId="{4D92CF65-2F4A-47BB-9BCE-EA80971D68C3}" type="presOf" srcId="{30539A26-BABE-4348-99CD-4AE3777FDFC3}" destId="{9CFFE483-1C89-4EE1-8DFB-228EC26C989E}" srcOrd="0" destOrd="0" presId="urn:microsoft.com/office/officeart/2005/8/layout/cycle2"/>
    <dgm:cxn modelId="{1D233166-FE50-4BC5-A5C8-8027E2DEDDDE}" type="presOf" srcId="{A2329359-2112-4837-A593-AEB3C933B343}" destId="{A6732B40-AE7E-4336-8EC4-57B11D91423D}" srcOrd="1" destOrd="0" presId="urn:microsoft.com/office/officeart/2005/8/layout/cycle2"/>
    <dgm:cxn modelId="{326F6F68-B2DE-4602-829D-057E9D1FB858}" type="presOf" srcId="{36AE21E4-8E6C-42AF-8859-57B3AF78EEFF}" destId="{230D7C2C-677E-4CEC-942F-D1EA65E32223}" srcOrd="0" destOrd="0" presId="urn:microsoft.com/office/officeart/2005/8/layout/cycle2"/>
    <dgm:cxn modelId="{32B2326E-CE32-4335-9FE2-F693E4ED7520}" type="presOf" srcId="{E4DFAFD3-AE9F-4973-8156-5F43AFB3361A}" destId="{D0E6F31F-1EFE-4D85-94AB-A12ED67321A3}" srcOrd="1" destOrd="0" presId="urn:microsoft.com/office/officeart/2005/8/layout/cycle2"/>
    <dgm:cxn modelId="{562CA987-0C96-4E85-8C92-6AB82EEAA4FC}" type="presOf" srcId="{A2329359-2112-4837-A593-AEB3C933B343}" destId="{BD062B3C-B1B2-4351-B000-516157AD591D}" srcOrd="0" destOrd="0" presId="urn:microsoft.com/office/officeart/2005/8/layout/cycle2"/>
    <dgm:cxn modelId="{313C5E98-2270-4F0C-BB18-23B0959B5D1D}" srcId="{30539A26-BABE-4348-99CD-4AE3777FDFC3}" destId="{534D6826-E161-4761-8D03-A171A9964706}" srcOrd="2" destOrd="0" parTransId="{FFBA1353-BEB7-4D62-B814-E4435C846082}" sibTransId="{8E3FE848-0430-42AF-BE56-77B33F7C51B3}"/>
    <dgm:cxn modelId="{FEF42EC9-E71D-4520-9CAD-E74678EFFC10}" type="presOf" srcId="{8E3FE848-0430-42AF-BE56-77B33F7C51B3}" destId="{4BA5DCDD-6599-4CE7-A821-51719D753EB4}" srcOrd="0" destOrd="0" presId="urn:microsoft.com/office/officeart/2005/8/layout/cycle2"/>
    <dgm:cxn modelId="{B15DBCC9-3365-455D-9847-FB628AF336E6}" type="presOf" srcId="{8E3FE848-0430-42AF-BE56-77B33F7C51B3}" destId="{A7B38DB2-6D35-40DA-BF65-95B637BF90FF}" srcOrd="1" destOrd="0" presId="urn:microsoft.com/office/officeart/2005/8/layout/cycle2"/>
    <dgm:cxn modelId="{D33FE0E6-05DA-44F7-8E5E-140FB9BD512B}" type="presOf" srcId="{02BD7F15-5663-484B-8DC5-E7D26FD6EA69}" destId="{A6F62928-0D58-4517-BC2F-164B0C36F8F7}" srcOrd="0" destOrd="0" presId="urn:microsoft.com/office/officeart/2005/8/layout/cycle2"/>
    <dgm:cxn modelId="{63B39A1B-4886-4ABE-AAB8-CE201CA301C0}" type="presParOf" srcId="{9CFFE483-1C89-4EE1-8DFB-228EC26C989E}" destId="{A6F62928-0D58-4517-BC2F-164B0C36F8F7}" srcOrd="0" destOrd="0" presId="urn:microsoft.com/office/officeart/2005/8/layout/cycle2"/>
    <dgm:cxn modelId="{F2A49173-72CF-43B6-ACFE-99D2044123DB}" type="presParOf" srcId="{9CFFE483-1C89-4EE1-8DFB-228EC26C989E}" destId="{BD062B3C-B1B2-4351-B000-516157AD591D}" srcOrd="1" destOrd="0" presId="urn:microsoft.com/office/officeart/2005/8/layout/cycle2"/>
    <dgm:cxn modelId="{DE899273-54B6-4451-BD51-058AC70F81BD}" type="presParOf" srcId="{BD062B3C-B1B2-4351-B000-516157AD591D}" destId="{A6732B40-AE7E-4336-8EC4-57B11D91423D}" srcOrd="0" destOrd="0" presId="urn:microsoft.com/office/officeart/2005/8/layout/cycle2"/>
    <dgm:cxn modelId="{A341A2F4-CBA4-4A31-B8E2-82C947938E36}" type="presParOf" srcId="{9CFFE483-1C89-4EE1-8DFB-228EC26C989E}" destId="{230D7C2C-677E-4CEC-942F-D1EA65E32223}" srcOrd="2" destOrd="0" presId="urn:microsoft.com/office/officeart/2005/8/layout/cycle2"/>
    <dgm:cxn modelId="{8EFE8D5F-AAA2-46F4-8A5E-5DE70F1E0663}" type="presParOf" srcId="{9CFFE483-1C89-4EE1-8DFB-228EC26C989E}" destId="{529EEA7D-B6FB-476C-ADD5-FCC64AB8827B}" srcOrd="3" destOrd="0" presId="urn:microsoft.com/office/officeart/2005/8/layout/cycle2"/>
    <dgm:cxn modelId="{5DBADEC7-6172-40F0-8B33-D5C47F989309}" type="presParOf" srcId="{529EEA7D-B6FB-476C-ADD5-FCC64AB8827B}" destId="{D0E6F31F-1EFE-4D85-94AB-A12ED67321A3}" srcOrd="0" destOrd="0" presId="urn:microsoft.com/office/officeart/2005/8/layout/cycle2"/>
    <dgm:cxn modelId="{74360DE1-AA7B-48BC-8925-7BDBDA3737EA}" type="presParOf" srcId="{9CFFE483-1C89-4EE1-8DFB-228EC26C989E}" destId="{078090DB-6379-4F16-AA57-C98D3A82D274}" srcOrd="4" destOrd="0" presId="urn:microsoft.com/office/officeart/2005/8/layout/cycle2"/>
    <dgm:cxn modelId="{02445775-A0E1-419D-82E6-24224B7EE307}" type="presParOf" srcId="{9CFFE483-1C89-4EE1-8DFB-228EC26C989E}" destId="{4BA5DCDD-6599-4CE7-A821-51719D753EB4}" srcOrd="5" destOrd="0" presId="urn:microsoft.com/office/officeart/2005/8/layout/cycle2"/>
    <dgm:cxn modelId="{4F53960C-8A65-4FF9-8250-CEEFA8F78C21}" type="presParOf" srcId="{4BA5DCDD-6599-4CE7-A821-51719D753EB4}" destId="{A7B38DB2-6D35-40DA-BF65-95B637BF90FF}"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0539A26-BABE-4348-99CD-4AE3777FDFC3}"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en-US"/>
        </a:p>
      </dgm:t>
    </dgm:pt>
    <dgm:pt modelId="{02BD7F15-5663-484B-8DC5-E7D26FD6EA69}">
      <dgm:prSet phldrT="[Text]"/>
      <dgm:spPr>
        <a:solidFill>
          <a:srgbClr val="B0B0B0"/>
        </a:solidFill>
      </dgm:spPr>
      <dgm:t>
        <a:bodyPr/>
        <a:lstStyle/>
        <a:p>
          <a:r>
            <a:rPr lang="en-US" dirty="0">
              <a:latin typeface="Sherman Sans Book" pitchFamily="50" charset="0"/>
              <a:ea typeface="Sherman Sans Book" pitchFamily="50" charset="0"/>
            </a:rPr>
            <a:t> Node 1</a:t>
          </a:r>
        </a:p>
      </dgm:t>
    </dgm:pt>
    <dgm:pt modelId="{F82FC7D0-5B76-4B50-928B-680B3C123F36}" type="parTrans" cxnId="{BA35BA65-3BCD-4AED-AC20-C3F22133854E}">
      <dgm:prSet/>
      <dgm:spPr/>
      <dgm:t>
        <a:bodyPr/>
        <a:lstStyle/>
        <a:p>
          <a:endParaRPr lang="en-US"/>
        </a:p>
      </dgm:t>
    </dgm:pt>
    <dgm:pt modelId="{A2329359-2112-4837-A593-AEB3C933B343}" type="sibTrans" cxnId="{BA35BA65-3BCD-4AED-AC20-C3F22133854E}">
      <dgm:prSet/>
      <dgm:spPr>
        <a:solidFill>
          <a:srgbClr val="B0B0B0"/>
        </a:solidFill>
      </dgm:spPr>
      <dgm:t>
        <a:bodyPr/>
        <a:lstStyle/>
        <a:p>
          <a:endParaRPr lang="en-US" dirty="0"/>
        </a:p>
      </dgm:t>
    </dgm:pt>
    <dgm:pt modelId="{36AE21E4-8E6C-42AF-8859-57B3AF78EEFF}">
      <dgm:prSet phldrT="[Text]"/>
      <dgm:spPr>
        <a:solidFill>
          <a:schemeClr val="accent1"/>
        </a:solidFill>
      </dgm:spPr>
      <dgm:t>
        <a:bodyPr/>
        <a:lstStyle/>
        <a:p>
          <a:r>
            <a:rPr lang="en-US" dirty="0">
              <a:latin typeface="Sherman Sans Book" pitchFamily="50" charset="0"/>
              <a:ea typeface="Sherman Sans Book" pitchFamily="50" charset="0"/>
            </a:rPr>
            <a:t> Node 2</a:t>
          </a:r>
        </a:p>
      </dgm:t>
    </dgm:pt>
    <dgm:pt modelId="{3D39798C-DD77-49DB-9AF0-B223993D97C8}" type="parTrans" cxnId="{14DEF307-1D48-48C1-9BA7-BD0B223A8B20}">
      <dgm:prSet/>
      <dgm:spPr/>
      <dgm:t>
        <a:bodyPr/>
        <a:lstStyle/>
        <a:p>
          <a:endParaRPr lang="en-US"/>
        </a:p>
      </dgm:t>
    </dgm:pt>
    <dgm:pt modelId="{E4DFAFD3-AE9F-4973-8156-5F43AFB3361A}" type="sibTrans" cxnId="{14DEF307-1D48-48C1-9BA7-BD0B223A8B20}">
      <dgm:prSet/>
      <dgm:spPr>
        <a:solidFill>
          <a:schemeClr val="accent1"/>
        </a:solidFill>
      </dgm:spPr>
      <dgm:t>
        <a:bodyPr/>
        <a:lstStyle/>
        <a:p>
          <a:endParaRPr lang="en-US" dirty="0"/>
        </a:p>
      </dgm:t>
    </dgm:pt>
    <dgm:pt modelId="{534D6826-E161-4761-8D03-A171A9964706}">
      <dgm:prSet phldrT="[Text]"/>
      <dgm:spPr>
        <a:solidFill>
          <a:srgbClr val="595959"/>
        </a:solidFill>
      </dgm:spPr>
      <dgm:t>
        <a:bodyPr/>
        <a:lstStyle/>
        <a:p>
          <a:r>
            <a:rPr lang="en-US" dirty="0">
              <a:latin typeface="Sherman Sans Book" pitchFamily="50" charset="0"/>
              <a:ea typeface="Sherman Sans Book" pitchFamily="50" charset="0"/>
            </a:rPr>
            <a:t> Node 3</a:t>
          </a:r>
        </a:p>
      </dgm:t>
    </dgm:pt>
    <dgm:pt modelId="{FFBA1353-BEB7-4D62-B814-E4435C846082}" type="parTrans" cxnId="{313C5E98-2270-4F0C-BB18-23B0959B5D1D}">
      <dgm:prSet/>
      <dgm:spPr/>
      <dgm:t>
        <a:bodyPr/>
        <a:lstStyle/>
        <a:p>
          <a:endParaRPr lang="en-US"/>
        </a:p>
      </dgm:t>
    </dgm:pt>
    <dgm:pt modelId="{8E3FE848-0430-42AF-BE56-77B33F7C51B3}" type="sibTrans" cxnId="{313C5E98-2270-4F0C-BB18-23B0959B5D1D}">
      <dgm:prSet/>
      <dgm:spPr>
        <a:solidFill>
          <a:srgbClr val="595959"/>
        </a:solidFill>
      </dgm:spPr>
      <dgm:t>
        <a:bodyPr/>
        <a:lstStyle/>
        <a:p>
          <a:endParaRPr lang="en-US" dirty="0"/>
        </a:p>
      </dgm:t>
    </dgm:pt>
    <dgm:pt modelId="{9CFFE483-1C89-4EE1-8DFB-228EC26C989E}" type="pres">
      <dgm:prSet presAssocID="{30539A26-BABE-4348-99CD-4AE3777FDFC3}" presName="cycle" presStyleCnt="0">
        <dgm:presLayoutVars>
          <dgm:dir/>
          <dgm:resizeHandles val="exact"/>
        </dgm:presLayoutVars>
      </dgm:prSet>
      <dgm:spPr/>
    </dgm:pt>
    <dgm:pt modelId="{A6F62928-0D58-4517-BC2F-164B0C36F8F7}" type="pres">
      <dgm:prSet presAssocID="{02BD7F15-5663-484B-8DC5-E7D26FD6EA69}" presName="node" presStyleLbl="node1" presStyleIdx="0" presStyleCnt="3" custRadScaleRad="91546" custRadScaleInc="-2379">
        <dgm:presLayoutVars>
          <dgm:bulletEnabled val="1"/>
        </dgm:presLayoutVars>
      </dgm:prSet>
      <dgm:spPr/>
    </dgm:pt>
    <dgm:pt modelId="{BD062B3C-B1B2-4351-B000-516157AD591D}" type="pres">
      <dgm:prSet presAssocID="{A2329359-2112-4837-A593-AEB3C933B343}" presName="sibTrans" presStyleLbl="sibTrans2D1" presStyleIdx="0" presStyleCnt="3"/>
      <dgm:spPr/>
    </dgm:pt>
    <dgm:pt modelId="{A6732B40-AE7E-4336-8EC4-57B11D91423D}" type="pres">
      <dgm:prSet presAssocID="{A2329359-2112-4837-A593-AEB3C933B343}" presName="connectorText" presStyleLbl="sibTrans2D1" presStyleIdx="0" presStyleCnt="3"/>
      <dgm:spPr/>
    </dgm:pt>
    <dgm:pt modelId="{230D7C2C-677E-4CEC-942F-D1EA65E32223}" type="pres">
      <dgm:prSet presAssocID="{36AE21E4-8E6C-42AF-8859-57B3AF78EEFF}" presName="node" presStyleLbl="node1" presStyleIdx="1" presStyleCnt="3">
        <dgm:presLayoutVars>
          <dgm:bulletEnabled val="1"/>
        </dgm:presLayoutVars>
      </dgm:prSet>
      <dgm:spPr/>
    </dgm:pt>
    <dgm:pt modelId="{529EEA7D-B6FB-476C-ADD5-FCC64AB8827B}" type="pres">
      <dgm:prSet presAssocID="{E4DFAFD3-AE9F-4973-8156-5F43AFB3361A}" presName="sibTrans" presStyleLbl="sibTrans2D1" presStyleIdx="1" presStyleCnt="3"/>
      <dgm:spPr/>
    </dgm:pt>
    <dgm:pt modelId="{D0E6F31F-1EFE-4D85-94AB-A12ED67321A3}" type="pres">
      <dgm:prSet presAssocID="{E4DFAFD3-AE9F-4973-8156-5F43AFB3361A}" presName="connectorText" presStyleLbl="sibTrans2D1" presStyleIdx="1" presStyleCnt="3"/>
      <dgm:spPr/>
    </dgm:pt>
    <dgm:pt modelId="{078090DB-6379-4F16-AA57-C98D3A82D274}" type="pres">
      <dgm:prSet presAssocID="{534D6826-E161-4761-8D03-A171A9964706}" presName="node" presStyleLbl="node1" presStyleIdx="2" presStyleCnt="3">
        <dgm:presLayoutVars>
          <dgm:bulletEnabled val="1"/>
        </dgm:presLayoutVars>
      </dgm:prSet>
      <dgm:spPr/>
    </dgm:pt>
    <dgm:pt modelId="{4BA5DCDD-6599-4CE7-A821-51719D753EB4}" type="pres">
      <dgm:prSet presAssocID="{8E3FE848-0430-42AF-BE56-77B33F7C51B3}" presName="sibTrans" presStyleLbl="sibTrans2D1" presStyleIdx="2" presStyleCnt="3"/>
      <dgm:spPr/>
    </dgm:pt>
    <dgm:pt modelId="{A7B38DB2-6D35-40DA-BF65-95B637BF90FF}" type="pres">
      <dgm:prSet presAssocID="{8E3FE848-0430-42AF-BE56-77B33F7C51B3}" presName="connectorText" presStyleLbl="sibTrans2D1" presStyleIdx="2" presStyleCnt="3"/>
      <dgm:spPr/>
    </dgm:pt>
  </dgm:ptLst>
  <dgm:cxnLst>
    <dgm:cxn modelId="{14DEF307-1D48-48C1-9BA7-BD0B223A8B20}" srcId="{30539A26-BABE-4348-99CD-4AE3777FDFC3}" destId="{36AE21E4-8E6C-42AF-8859-57B3AF78EEFF}" srcOrd="1" destOrd="0" parTransId="{3D39798C-DD77-49DB-9AF0-B223993D97C8}" sibTransId="{E4DFAFD3-AE9F-4973-8156-5F43AFB3361A}"/>
    <dgm:cxn modelId="{40C6BF20-08A5-4E83-B531-8117C78256BE}" type="presOf" srcId="{534D6826-E161-4761-8D03-A171A9964706}" destId="{078090DB-6379-4F16-AA57-C98D3A82D274}" srcOrd="0" destOrd="0" presId="urn:microsoft.com/office/officeart/2005/8/layout/cycle2"/>
    <dgm:cxn modelId="{660BB924-88EC-4E03-957C-A98B67787540}" type="presOf" srcId="{E4DFAFD3-AE9F-4973-8156-5F43AFB3361A}" destId="{529EEA7D-B6FB-476C-ADD5-FCC64AB8827B}" srcOrd="0" destOrd="0" presId="urn:microsoft.com/office/officeart/2005/8/layout/cycle2"/>
    <dgm:cxn modelId="{BA35BA65-3BCD-4AED-AC20-C3F22133854E}" srcId="{30539A26-BABE-4348-99CD-4AE3777FDFC3}" destId="{02BD7F15-5663-484B-8DC5-E7D26FD6EA69}" srcOrd="0" destOrd="0" parTransId="{F82FC7D0-5B76-4B50-928B-680B3C123F36}" sibTransId="{A2329359-2112-4837-A593-AEB3C933B343}"/>
    <dgm:cxn modelId="{4D92CF65-2F4A-47BB-9BCE-EA80971D68C3}" type="presOf" srcId="{30539A26-BABE-4348-99CD-4AE3777FDFC3}" destId="{9CFFE483-1C89-4EE1-8DFB-228EC26C989E}" srcOrd="0" destOrd="0" presId="urn:microsoft.com/office/officeart/2005/8/layout/cycle2"/>
    <dgm:cxn modelId="{1D233166-FE50-4BC5-A5C8-8027E2DEDDDE}" type="presOf" srcId="{A2329359-2112-4837-A593-AEB3C933B343}" destId="{A6732B40-AE7E-4336-8EC4-57B11D91423D}" srcOrd="1" destOrd="0" presId="urn:microsoft.com/office/officeart/2005/8/layout/cycle2"/>
    <dgm:cxn modelId="{326F6F68-B2DE-4602-829D-057E9D1FB858}" type="presOf" srcId="{36AE21E4-8E6C-42AF-8859-57B3AF78EEFF}" destId="{230D7C2C-677E-4CEC-942F-D1EA65E32223}" srcOrd="0" destOrd="0" presId="urn:microsoft.com/office/officeart/2005/8/layout/cycle2"/>
    <dgm:cxn modelId="{32B2326E-CE32-4335-9FE2-F693E4ED7520}" type="presOf" srcId="{E4DFAFD3-AE9F-4973-8156-5F43AFB3361A}" destId="{D0E6F31F-1EFE-4D85-94AB-A12ED67321A3}" srcOrd="1" destOrd="0" presId="urn:microsoft.com/office/officeart/2005/8/layout/cycle2"/>
    <dgm:cxn modelId="{562CA987-0C96-4E85-8C92-6AB82EEAA4FC}" type="presOf" srcId="{A2329359-2112-4837-A593-AEB3C933B343}" destId="{BD062B3C-B1B2-4351-B000-516157AD591D}" srcOrd="0" destOrd="0" presId="urn:microsoft.com/office/officeart/2005/8/layout/cycle2"/>
    <dgm:cxn modelId="{313C5E98-2270-4F0C-BB18-23B0959B5D1D}" srcId="{30539A26-BABE-4348-99CD-4AE3777FDFC3}" destId="{534D6826-E161-4761-8D03-A171A9964706}" srcOrd="2" destOrd="0" parTransId="{FFBA1353-BEB7-4D62-B814-E4435C846082}" sibTransId="{8E3FE848-0430-42AF-BE56-77B33F7C51B3}"/>
    <dgm:cxn modelId="{FEF42EC9-E71D-4520-9CAD-E74678EFFC10}" type="presOf" srcId="{8E3FE848-0430-42AF-BE56-77B33F7C51B3}" destId="{4BA5DCDD-6599-4CE7-A821-51719D753EB4}" srcOrd="0" destOrd="0" presId="urn:microsoft.com/office/officeart/2005/8/layout/cycle2"/>
    <dgm:cxn modelId="{B15DBCC9-3365-455D-9847-FB628AF336E6}" type="presOf" srcId="{8E3FE848-0430-42AF-BE56-77B33F7C51B3}" destId="{A7B38DB2-6D35-40DA-BF65-95B637BF90FF}" srcOrd="1" destOrd="0" presId="urn:microsoft.com/office/officeart/2005/8/layout/cycle2"/>
    <dgm:cxn modelId="{D33FE0E6-05DA-44F7-8E5E-140FB9BD512B}" type="presOf" srcId="{02BD7F15-5663-484B-8DC5-E7D26FD6EA69}" destId="{A6F62928-0D58-4517-BC2F-164B0C36F8F7}" srcOrd="0" destOrd="0" presId="urn:microsoft.com/office/officeart/2005/8/layout/cycle2"/>
    <dgm:cxn modelId="{63B39A1B-4886-4ABE-AAB8-CE201CA301C0}" type="presParOf" srcId="{9CFFE483-1C89-4EE1-8DFB-228EC26C989E}" destId="{A6F62928-0D58-4517-BC2F-164B0C36F8F7}" srcOrd="0" destOrd="0" presId="urn:microsoft.com/office/officeart/2005/8/layout/cycle2"/>
    <dgm:cxn modelId="{F2A49173-72CF-43B6-ACFE-99D2044123DB}" type="presParOf" srcId="{9CFFE483-1C89-4EE1-8DFB-228EC26C989E}" destId="{BD062B3C-B1B2-4351-B000-516157AD591D}" srcOrd="1" destOrd="0" presId="urn:microsoft.com/office/officeart/2005/8/layout/cycle2"/>
    <dgm:cxn modelId="{DE899273-54B6-4451-BD51-058AC70F81BD}" type="presParOf" srcId="{BD062B3C-B1B2-4351-B000-516157AD591D}" destId="{A6732B40-AE7E-4336-8EC4-57B11D91423D}" srcOrd="0" destOrd="0" presId="urn:microsoft.com/office/officeart/2005/8/layout/cycle2"/>
    <dgm:cxn modelId="{A341A2F4-CBA4-4A31-B8E2-82C947938E36}" type="presParOf" srcId="{9CFFE483-1C89-4EE1-8DFB-228EC26C989E}" destId="{230D7C2C-677E-4CEC-942F-D1EA65E32223}" srcOrd="2" destOrd="0" presId="urn:microsoft.com/office/officeart/2005/8/layout/cycle2"/>
    <dgm:cxn modelId="{8EFE8D5F-AAA2-46F4-8A5E-5DE70F1E0663}" type="presParOf" srcId="{9CFFE483-1C89-4EE1-8DFB-228EC26C989E}" destId="{529EEA7D-B6FB-476C-ADD5-FCC64AB8827B}" srcOrd="3" destOrd="0" presId="urn:microsoft.com/office/officeart/2005/8/layout/cycle2"/>
    <dgm:cxn modelId="{5DBADEC7-6172-40F0-8B33-D5C47F989309}" type="presParOf" srcId="{529EEA7D-B6FB-476C-ADD5-FCC64AB8827B}" destId="{D0E6F31F-1EFE-4D85-94AB-A12ED67321A3}" srcOrd="0" destOrd="0" presId="urn:microsoft.com/office/officeart/2005/8/layout/cycle2"/>
    <dgm:cxn modelId="{74360DE1-AA7B-48BC-8925-7BDBDA3737EA}" type="presParOf" srcId="{9CFFE483-1C89-4EE1-8DFB-228EC26C989E}" destId="{078090DB-6379-4F16-AA57-C98D3A82D274}" srcOrd="4" destOrd="0" presId="urn:microsoft.com/office/officeart/2005/8/layout/cycle2"/>
    <dgm:cxn modelId="{02445775-A0E1-419D-82E6-24224B7EE307}" type="presParOf" srcId="{9CFFE483-1C89-4EE1-8DFB-228EC26C989E}" destId="{4BA5DCDD-6599-4CE7-A821-51719D753EB4}" srcOrd="5" destOrd="0" presId="urn:microsoft.com/office/officeart/2005/8/layout/cycle2"/>
    <dgm:cxn modelId="{4F53960C-8A65-4FF9-8250-CEEFA8F78C21}" type="presParOf" srcId="{4BA5DCDD-6599-4CE7-A821-51719D753EB4}" destId="{A7B38DB2-6D35-40DA-BF65-95B637BF90FF}"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0539A26-BABE-4348-99CD-4AE3777FDFC3}"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en-US"/>
        </a:p>
      </dgm:t>
    </dgm:pt>
    <dgm:pt modelId="{02BD7F15-5663-484B-8DC5-E7D26FD6EA69}">
      <dgm:prSet phldrT="[Text]"/>
      <dgm:spPr>
        <a:solidFill>
          <a:srgbClr val="B0B0B0"/>
        </a:solidFill>
      </dgm:spPr>
      <dgm:t>
        <a:bodyPr/>
        <a:lstStyle/>
        <a:p>
          <a:r>
            <a:rPr lang="en-US" dirty="0">
              <a:latin typeface="Sherman Sans Book" pitchFamily="50" charset="0"/>
              <a:ea typeface="Sherman Sans Book" pitchFamily="50" charset="0"/>
            </a:rPr>
            <a:t> Node 1</a:t>
          </a:r>
        </a:p>
      </dgm:t>
    </dgm:pt>
    <dgm:pt modelId="{F82FC7D0-5B76-4B50-928B-680B3C123F36}" type="parTrans" cxnId="{BA35BA65-3BCD-4AED-AC20-C3F22133854E}">
      <dgm:prSet/>
      <dgm:spPr/>
      <dgm:t>
        <a:bodyPr/>
        <a:lstStyle/>
        <a:p>
          <a:endParaRPr lang="en-US"/>
        </a:p>
      </dgm:t>
    </dgm:pt>
    <dgm:pt modelId="{A2329359-2112-4837-A593-AEB3C933B343}" type="sibTrans" cxnId="{BA35BA65-3BCD-4AED-AC20-C3F22133854E}">
      <dgm:prSet/>
      <dgm:spPr>
        <a:solidFill>
          <a:srgbClr val="B0B0B0"/>
        </a:solidFill>
      </dgm:spPr>
      <dgm:t>
        <a:bodyPr/>
        <a:lstStyle/>
        <a:p>
          <a:endParaRPr lang="en-US" dirty="0"/>
        </a:p>
      </dgm:t>
    </dgm:pt>
    <dgm:pt modelId="{36AE21E4-8E6C-42AF-8859-57B3AF78EEFF}">
      <dgm:prSet phldrT="[Text]"/>
      <dgm:spPr>
        <a:solidFill>
          <a:schemeClr val="accent1"/>
        </a:solidFill>
      </dgm:spPr>
      <dgm:t>
        <a:bodyPr/>
        <a:lstStyle/>
        <a:p>
          <a:r>
            <a:rPr lang="en-US" dirty="0">
              <a:latin typeface="Sherman Sans Book" pitchFamily="50" charset="0"/>
              <a:ea typeface="Sherman Sans Book" pitchFamily="50" charset="0"/>
            </a:rPr>
            <a:t> Node 2</a:t>
          </a:r>
        </a:p>
      </dgm:t>
    </dgm:pt>
    <dgm:pt modelId="{3D39798C-DD77-49DB-9AF0-B223993D97C8}" type="parTrans" cxnId="{14DEF307-1D48-48C1-9BA7-BD0B223A8B20}">
      <dgm:prSet/>
      <dgm:spPr/>
      <dgm:t>
        <a:bodyPr/>
        <a:lstStyle/>
        <a:p>
          <a:endParaRPr lang="en-US"/>
        </a:p>
      </dgm:t>
    </dgm:pt>
    <dgm:pt modelId="{E4DFAFD3-AE9F-4973-8156-5F43AFB3361A}" type="sibTrans" cxnId="{14DEF307-1D48-48C1-9BA7-BD0B223A8B20}">
      <dgm:prSet/>
      <dgm:spPr>
        <a:solidFill>
          <a:schemeClr val="accent1"/>
        </a:solidFill>
      </dgm:spPr>
      <dgm:t>
        <a:bodyPr/>
        <a:lstStyle/>
        <a:p>
          <a:endParaRPr lang="en-US" dirty="0"/>
        </a:p>
      </dgm:t>
    </dgm:pt>
    <dgm:pt modelId="{534D6826-E161-4761-8D03-A171A9964706}">
      <dgm:prSet phldrT="[Text]"/>
      <dgm:spPr>
        <a:solidFill>
          <a:srgbClr val="595959"/>
        </a:solidFill>
      </dgm:spPr>
      <dgm:t>
        <a:bodyPr/>
        <a:lstStyle/>
        <a:p>
          <a:r>
            <a:rPr lang="en-US" dirty="0">
              <a:latin typeface="Sherman Sans Book" pitchFamily="50" charset="0"/>
              <a:ea typeface="Sherman Sans Book" pitchFamily="50" charset="0"/>
            </a:rPr>
            <a:t> Node 3</a:t>
          </a:r>
        </a:p>
      </dgm:t>
    </dgm:pt>
    <dgm:pt modelId="{FFBA1353-BEB7-4D62-B814-E4435C846082}" type="parTrans" cxnId="{313C5E98-2270-4F0C-BB18-23B0959B5D1D}">
      <dgm:prSet/>
      <dgm:spPr/>
      <dgm:t>
        <a:bodyPr/>
        <a:lstStyle/>
        <a:p>
          <a:endParaRPr lang="en-US"/>
        </a:p>
      </dgm:t>
    </dgm:pt>
    <dgm:pt modelId="{8E3FE848-0430-42AF-BE56-77B33F7C51B3}" type="sibTrans" cxnId="{313C5E98-2270-4F0C-BB18-23B0959B5D1D}">
      <dgm:prSet/>
      <dgm:spPr>
        <a:solidFill>
          <a:srgbClr val="595959"/>
        </a:solidFill>
      </dgm:spPr>
      <dgm:t>
        <a:bodyPr/>
        <a:lstStyle/>
        <a:p>
          <a:endParaRPr lang="en-US" dirty="0"/>
        </a:p>
      </dgm:t>
    </dgm:pt>
    <dgm:pt modelId="{9CFFE483-1C89-4EE1-8DFB-228EC26C989E}" type="pres">
      <dgm:prSet presAssocID="{30539A26-BABE-4348-99CD-4AE3777FDFC3}" presName="cycle" presStyleCnt="0">
        <dgm:presLayoutVars>
          <dgm:dir/>
          <dgm:resizeHandles val="exact"/>
        </dgm:presLayoutVars>
      </dgm:prSet>
      <dgm:spPr/>
    </dgm:pt>
    <dgm:pt modelId="{A6F62928-0D58-4517-BC2F-164B0C36F8F7}" type="pres">
      <dgm:prSet presAssocID="{02BD7F15-5663-484B-8DC5-E7D26FD6EA69}" presName="node" presStyleLbl="node1" presStyleIdx="0" presStyleCnt="3" custRadScaleRad="91546" custRadScaleInc="-2379">
        <dgm:presLayoutVars>
          <dgm:bulletEnabled val="1"/>
        </dgm:presLayoutVars>
      </dgm:prSet>
      <dgm:spPr/>
    </dgm:pt>
    <dgm:pt modelId="{BD062B3C-B1B2-4351-B000-516157AD591D}" type="pres">
      <dgm:prSet presAssocID="{A2329359-2112-4837-A593-AEB3C933B343}" presName="sibTrans" presStyleLbl="sibTrans2D1" presStyleIdx="0" presStyleCnt="3"/>
      <dgm:spPr/>
    </dgm:pt>
    <dgm:pt modelId="{A6732B40-AE7E-4336-8EC4-57B11D91423D}" type="pres">
      <dgm:prSet presAssocID="{A2329359-2112-4837-A593-AEB3C933B343}" presName="connectorText" presStyleLbl="sibTrans2D1" presStyleIdx="0" presStyleCnt="3"/>
      <dgm:spPr/>
    </dgm:pt>
    <dgm:pt modelId="{230D7C2C-677E-4CEC-942F-D1EA65E32223}" type="pres">
      <dgm:prSet presAssocID="{36AE21E4-8E6C-42AF-8859-57B3AF78EEFF}" presName="node" presStyleLbl="node1" presStyleIdx="1" presStyleCnt="3">
        <dgm:presLayoutVars>
          <dgm:bulletEnabled val="1"/>
        </dgm:presLayoutVars>
      </dgm:prSet>
      <dgm:spPr/>
    </dgm:pt>
    <dgm:pt modelId="{529EEA7D-B6FB-476C-ADD5-FCC64AB8827B}" type="pres">
      <dgm:prSet presAssocID="{E4DFAFD3-AE9F-4973-8156-5F43AFB3361A}" presName="sibTrans" presStyleLbl="sibTrans2D1" presStyleIdx="1" presStyleCnt="3"/>
      <dgm:spPr/>
    </dgm:pt>
    <dgm:pt modelId="{D0E6F31F-1EFE-4D85-94AB-A12ED67321A3}" type="pres">
      <dgm:prSet presAssocID="{E4DFAFD3-AE9F-4973-8156-5F43AFB3361A}" presName="connectorText" presStyleLbl="sibTrans2D1" presStyleIdx="1" presStyleCnt="3"/>
      <dgm:spPr/>
    </dgm:pt>
    <dgm:pt modelId="{078090DB-6379-4F16-AA57-C98D3A82D274}" type="pres">
      <dgm:prSet presAssocID="{534D6826-E161-4761-8D03-A171A9964706}" presName="node" presStyleLbl="node1" presStyleIdx="2" presStyleCnt="3">
        <dgm:presLayoutVars>
          <dgm:bulletEnabled val="1"/>
        </dgm:presLayoutVars>
      </dgm:prSet>
      <dgm:spPr/>
    </dgm:pt>
    <dgm:pt modelId="{4BA5DCDD-6599-4CE7-A821-51719D753EB4}" type="pres">
      <dgm:prSet presAssocID="{8E3FE848-0430-42AF-BE56-77B33F7C51B3}" presName="sibTrans" presStyleLbl="sibTrans2D1" presStyleIdx="2" presStyleCnt="3"/>
      <dgm:spPr/>
    </dgm:pt>
    <dgm:pt modelId="{A7B38DB2-6D35-40DA-BF65-95B637BF90FF}" type="pres">
      <dgm:prSet presAssocID="{8E3FE848-0430-42AF-BE56-77B33F7C51B3}" presName="connectorText" presStyleLbl="sibTrans2D1" presStyleIdx="2" presStyleCnt="3"/>
      <dgm:spPr/>
    </dgm:pt>
  </dgm:ptLst>
  <dgm:cxnLst>
    <dgm:cxn modelId="{14DEF307-1D48-48C1-9BA7-BD0B223A8B20}" srcId="{30539A26-BABE-4348-99CD-4AE3777FDFC3}" destId="{36AE21E4-8E6C-42AF-8859-57B3AF78EEFF}" srcOrd="1" destOrd="0" parTransId="{3D39798C-DD77-49DB-9AF0-B223993D97C8}" sibTransId="{E4DFAFD3-AE9F-4973-8156-5F43AFB3361A}"/>
    <dgm:cxn modelId="{40C6BF20-08A5-4E83-B531-8117C78256BE}" type="presOf" srcId="{534D6826-E161-4761-8D03-A171A9964706}" destId="{078090DB-6379-4F16-AA57-C98D3A82D274}" srcOrd="0" destOrd="0" presId="urn:microsoft.com/office/officeart/2005/8/layout/cycle2"/>
    <dgm:cxn modelId="{660BB924-88EC-4E03-957C-A98B67787540}" type="presOf" srcId="{E4DFAFD3-AE9F-4973-8156-5F43AFB3361A}" destId="{529EEA7D-B6FB-476C-ADD5-FCC64AB8827B}" srcOrd="0" destOrd="0" presId="urn:microsoft.com/office/officeart/2005/8/layout/cycle2"/>
    <dgm:cxn modelId="{BA35BA65-3BCD-4AED-AC20-C3F22133854E}" srcId="{30539A26-BABE-4348-99CD-4AE3777FDFC3}" destId="{02BD7F15-5663-484B-8DC5-E7D26FD6EA69}" srcOrd="0" destOrd="0" parTransId="{F82FC7D0-5B76-4B50-928B-680B3C123F36}" sibTransId="{A2329359-2112-4837-A593-AEB3C933B343}"/>
    <dgm:cxn modelId="{4D92CF65-2F4A-47BB-9BCE-EA80971D68C3}" type="presOf" srcId="{30539A26-BABE-4348-99CD-4AE3777FDFC3}" destId="{9CFFE483-1C89-4EE1-8DFB-228EC26C989E}" srcOrd="0" destOrd="0" presId="urn:microsoft.com/office/officeart/2005/8/layout/cycle2"/>
    <dgm:cxn modelId="{1D233166-FE50-4BC5-A5C8-8027E2DEDDDE}" type="presOf" srcId="{A2329359-2112-4837-A593-AEB3C933B343}" destId="{A6732B40-AE7E-4336-8EC4-57B11D91423D}" srcOrd="1" destOrd="0" presId="urn:microsoft.com/office/officeart/2005/8/layout/cycle2"/>
    <dgm:cxn modelId="{326F6F68-B2DE-4602-829D-057E9D1FB858}" type="presOf" srcId="{36AE21E4-8E6C-42AF-8859-57B3AF78EEFF}" destId="{230D7C2C-677E-4CEC-942F-D1EA65E32223}" srcOrd="0" destOrd="0" presId="urn:microsoft.com/office/officeart/2005/8/layout/cycle2"/>
    <dgm:cxn modelId="{32B2326E-CE32-4335-9FE2-F693E4ED7520}" type="presOf" srcId="{E4DFAFD3-AE9F-4973-8156-5F43AFB3361A}" destId="{D0E6F31F-1EFE-4D85-94AB-A12ED67321A3}" srcOrd="1" destOrd="0" presId="urn:microsoft.com/office/officeart/2005/8/layout/cycle2"/>
    <dgm:cxn modelId="{562CA987-0C96-4E85-8C92-6AB82EEAA4FC}" type="presOf" srcId="{A2329359-2112-4837-A593-AEB3C933B343}" destId="{BD062B3C-B1B2-4351-B000-516157AD591D}" srcOrd="0" destOrd="0" presId="urn:microsoft.com/office/officeart/2005/8/layout/cycle2"/>
    <dgm:cxn modelId="{313C5E98-2270-4F0C-BB18-23B0959B5D1D}" srcId="{30539A26-BABE-4348-99CD-4AE3777FDFC3}" destId="{534D6826-E161-4761-8D03-A171A9964706}" srcOrd="2" destOrd="0" parTransId="{FFBA1353-BEB7-4D62-B814-E4435C846082}" sibTransId="{8E3FE848-0430-42AF-BE56-77B33F7C51B3}"/>
    <dgm:cxn modelId="{FEF42EC9-E71D-4520-9CAD-E74678EFFC10}" type="presOf" srcId="{8E3FE848-0430-42AF-BE56-77B33F7C51B3}" destId="{4BA5DCDD-6599-4CE7-A821-51719D753EB4}" srcOrd="0" destOrd="0" presId="urn:microsoft.com/office/officeart/2005/8/layout/cycle2"/>
    <dgm:cxn modelId="{B15DBCC9-3365-455D-9847-FB628AF336E6}" type="presOf" srcId="{8E3FE848-0430-42AF-BE56-77B33F7C51B3}" destId="{A7B38DB2-6D35-40DA-BF65-95B637BF90FF}" srcOrd="1" destOrd="0" presId="urn:microsoft.com/office/officeart/2005/8/layout/cycle2"/>
    <dgm:cxn modelId="{D33FE0E6-05DA-44F7-8E5E-140FB9BD512B}" type="presOf" srcId="{02BD7F15-5663-484B-8DC5-E7D26FD6EA69}" destId="{A6F62928-0D58-4517-BC2F-164B0C36F8F7}" srcOrd="0" destOrd="0" presId="urn:microsoft.com/office/officeart/2005/8/layout/cycle2"/>
    <dgm:cxn modelId="{63B39A1B-4886-4ABE-AAB8-CE201CA301C0}" type="presParOf" srcId="{9CFFE483-1C89-4EE1-8DFB-228EC26C989E}" destId="{A6F62928-0D58-4517-BC2F-164B0C36F8F7}" srcOrd="0" destOrd="0" presId="urn:microsoft.com/office/officeart/2005/8/layout/cycle2"/>
    <dgm:cxn modelId="{F2A49173-72CF-43B6-ACFE-99D2044123DB}" type="presParOf" srcId="{9CFFE483-1C89-4EE1-8DFB-228EC26C989E}" destId="{BD062B3C-B1B2-4351-B000-516157AD591D}" srcOrd="1" destOrd="0" presId="urn:microsoft.com/office/officeart/2005/8/layout/cycle2"/>
    <dgm:cxn modelId="{DE899273-54B6-4451-BD51-058AC70F81BD}" type="presParOf" srcId="{BD062B3C-B1B2-4351-B000-516157AD591D}" destId="{A6732B40-AE7E-4336-8EC4-57B11D91423D}" srcOrd="0" destOrd="0" presId="urn:microsoft.com/office/officeart/2005/8/layout/cycle2"/>
    <dgm:cxn modelId="{A341A2F4-CBA4-4A31-B8E2-82C947938E36}" type="presParOf" srcId="{9CFFE483-1C89-4EE1-8DFB-228EC26C989E}" destId="{230D7C2C-677E-4CEC-942F-D1EA65E32223}" srcOrd="2" destOrd="0" presId="urn:microsoft.com/office/officeart/2005/8/layout/cycle2"/>
    <dgm:cxn modelId="{8EFE8D5F-AAA2-46F4-8A5E-5DE70F1E0663}" type="presParOf" srcId="{9CFFE483-1C89-4EE1-8DFB-228EC26C989E}" destId="{529EEA7D-B6FB-476C-ADD5-FCC64AB8827B}" srcOrd="3" destOrd="0" presId="urn:microsoft.com/office/officeart/2005/8/layout/cycle2"/>
    <dgm:cxn modelId="{5DBADEC7-6172-40F0-8B33-D5C47F989309}" type="presParOf" srcId="{529EEA7D-B6FB-476C-ADD5-FCC64AB8827B}" destId="{D0E6F31F-1EFE-4D85-94AB-A12ED67321A3}" srcOrd="0" destOrd="0" presId="urn:microsoft.com/office/officeart/2005/8/layout/cycle2"/>
    <dgm:cxn modelId="{74360DE1-AA7B-48BC-8925-7BDBDA3737EA}" type="presParOf" srcId="{9CFFE483-1C89-4EE1-8DFB-228EC26C989E}" destId="{078090DB-6379-4F16-AA57-C98D3A82D274}" srcOrd="4" destOrd="0" presId="urn:microsoft.com/office/officeart/2005/8/layout/cycle2"/>
    <dgm:cxn modelId="{02445775-A0E1-419D-82E6-24224B7EE307}" type="presParOf" srcId="{9CFFE483-1C89-4EE1-8DFB-228EC26C989E}" destId="{4BA5DCDD-6599-4CE7-A821-51719D753EB4}" srcOrd="5" destOrd="0" presId="urn:microsoft.com/office/officeart/2005/8/layout/cycle2"/>
    <dgm:cxn modelId="{4F53960C-8A65-4FF9-8250-CEEFA8F78C21}" type="presParOf" srcId="{4BA5DCDD-6599-4CE7-A821-51719D753EB4}" destId="{A7B38DB2-6D35-40DA-BF65-95B637BF90FF}"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7EF4F4-5361-4175-A48E-273729043935}"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FE10AC6C-228B-4A96-8BC7-AAB2DEBBAE97}">
      <dgm:prSet custT="1"/>
      <dgm:spPr/>
      <dgm:t>
        <a:bodyPr/>
        <a:lstStyle/>
        <a:p>
          <a:r>
            <a:rPr lang="en-US" sz="2000" dirty="0">
              <a:solidFill>
                <a:schemeClr val="tx1">
                  <a:lumMod val="65000"/>
                  <a:lumOff val="35000"/>
                </a:schemeClr>
              </a:solidFill>
              <a:latin typeface="Sherman Sans Book" pitchFamily="50" charset="0"/>
              <a:ea typeface="Sherman Sans Book" pitchFamily="50" charset="0"/>
            </a:rPr>
            <a:t>Time series data</a:t>
          </a:r>
        </a:p>
      </dgm:t>
    </dgm:pt>
    <dgm:pt modelId="{3D99FEB1-D282-4B62-94A9-66F8BE7D9BB7}" type="parTrans" cxnId="{B126B112-42F8-46BB-88F9-58F1FC4E4882}">
      <dgm:prSet/>
      <dgm:spPr/>
      <dgm:t>
        <a:bodyPr/>
        <a:lstStyle/>
        <a:p>
          <a:endParaRPr lang="en-US"/>
        </a:p>
      </dgm:t>
    </dgm:pt>
    <dgm:pt modelId="{0A2CE92E-B908-4FA9-B018-AA7141A76193}" type="sibTrans" cxnId="{B126B112-42F8-46BB-88F9-58F1FC4E4882}">
      <dgm:prSet/>
      <dgm:spPr/>
      <dgm:t>
        <a:bodyPr/>
        <a:lstStyle/>
        <a:p>
          <a:endParaRPr lang="en-US"/>
        </a:p>
      </dgm:t>
    </dgm:pt>
    <dgm:pt modelId="{34C53B71-CDD5-4A64-9F3C-C99D3B021064}">
      <dgm:prSet custT="1"/>
      <dgm:spPr/>
      <dgm:t>
        <a:bodyPr/>
        <a:lstStyle/>
        <a:p>
          <a:r>
            <a:rPr lang="en-US" sz="2000" dirty="0">
              <a:solidFill>
                <a:schemeClr val="tx1">
                  <a:lumMod val="65000"/>
                  <a:lumOff val="35000"/>
                </a:schemeClr>
              </a:solidFill>
              <a:latin typeface="Sherman Sans Book" pitchFamily="50" charset="0"/>
              <a:ea typeface="Sherman Sans Book" pitchFamily="50" charset="0"/>
            </a:rPr>
            <a:t>IoT applications</a:t>
          </a:r>
        </a:p>
      </dgm:t>
    </dgm:pt>
    <dgm:pt modelId="{298E22BE-9258-4001-ACA1-9D44C3FB1575}" type="parTrans" cxnId="{9B0ACB3E-29C1-41BB-9136-7A7821E144AC}">
      <dgm:prSet/>
      <dgm:spPr/>
      <dgm:t>
        <a:bodyPr/>
        <a:lstStyle/>
        <a:p>
          <a:endParaRPr lang="en-US"/>
        </a:p>
      </dgm:t>
    </dgm:pt>
    <dgm:pt modelId="{010AA1BC-BDC1-4A4F-90F4-870A566C6287}" type="sibTrans" cxnId="{9B0ACB3E-29C1-41BB-9136-7A7821E144AC}">
      <dgm:prSet/>
      <dgm:spPr/>
      <dgm:t>
        <a:bodyPr/>
        <a:lstStyle/>
        <a:p>
          <a:endParaRPr lang="en-US"/>
        </a:p>
      </dgm:t>
    </dgm:pt>
    <dgm:pt modelId="{986C4145-8610-4C81-9D68-035225B7E84D}">
      <dgm:prSet custT="1"/>
      <dgm:spPr/>
      <dgm:t>
        <a:bodyPr/>
        <a:lstStyle/>
        <a:p>
          <a:r>
            <a:rPr lang="en-US" sz="2000" dirty="0">
              <a:solidFill>
                <a:schemeClr val="tx1">
                  <a:lumMod val="65000"/>
                  <a:lumOff val="35000"/>
                </a:schemeClr>
              </a:solidFill>
              <a:latin typeface="Sherman Sans Book" pitchFamily="50" charset="0"/>
              <a:ea typeface="Sherman Sans Book" pitchFamily="50" charset="0"/>
            </a:rPr>
            <a:t>User activity tracking</a:t>
          </a:r>
        </a:p>
      </dgm:t>
    </dgm:pt>
    <dgm:pt modelId="{FBA83E31-D6EF-426A-B373-209DDCB1D53C}" type="parTrans" cxnId="{65F38692-EDDA-4A09-9E44-8951586EBA57}">
      <dgm:prSet/>
      <dgm:spPr/>
      <dgm:t>
        <a:bodyPr/>
        <a:lstStyle/>
        <a:p>
          <a:endParaRPr lang="en-US"/>
        </a:p>
      </dgm:t>
    </dgm:pt>
    <dgm:pt modelId="{C9E7004C-770B-4A67-9E10-2F3ED2013CF3}" type="sibTrans" cxnId="{65F38692-EDDA-4A09-9E44-8951586EBA57}">
      <dgm:prSet/>
      <dgm:spPr/>
      <dgm:t>
        <a:bodyPr/>
        <a:lstStyle/>
        <a:p>
          <a:endParaRPr lang="en-US"/>
        </a:p>
      </dgm:t>
    </dgm:pt>
    <dgm:pt modelId="{2F013401-5A4A-423E-B065-981277D93044}">
      <dgm:prSet custT="1"/>
      <dgm:spPr/>
      <dgm:t>
        <a:bodyPr/>
        <a:lstStyle/>
        <a:p>
          <a:r>
            <a:rPr lang="en-US" sz="2000" dirty="0">
              <a:solidFill>
                <a:schemeClr val="tx1">
                  <a:lumMod val="65000"/>
                  <a:lumOff val="35000"/>
                </a:schemeClr>
              </a:solidFill>
              <a:latin typeface="Sherman Sans Book" pitchFamily="50" charset="0"/>
              <a:ea typeface="Sherman Sans Book" pitchFamily="50" charset="0"/>
            </a:rPr>
            <a:t>Performance monitoring</a:t>
          </a:r>
        </a:p>
      </dgm:t>
    </dgm:pt>
    <dgm:pt modelId="{5A78C72E-8641-44F9-88A0-8C1A3183E03B}" type="parTrans" cxnId="{1CE8BC0A-2EF7-4FD9-95D8-86CF45CA3025}">
      <dgm:prSet/>
      <dgm:spPr/>
      <dgm:t>
        <a:bodyPr/>
        <a:lstStyle/>
        <a:p>
          <a:endParaRPr lang="en-US"/>
        </a:p>
      </dgm:t>
    </dgm:pt>
    <dgm:pt modelId="{1132C419-9DD6-4843-AF85-5A398F35095E}" type="sibTrans" cxnId="{1CE8BC0A-2EF7-4FD9-95D8-86CF45CA3025}">
      <dgm:prSet/>
      <dgm:spPr/>
      <dgm:t>
        <a:bodyPr/>
        <a:lstStyle/>
        <a:p>
          <a:endParaRPr lang="en-US"/>
        </a:p>
      </dgm:t>
    </dgm:pt>
    <dgm:pt modelId="{4EC18284-D528-49E1-A7C6-8530D8F57CDC}">
      <dgm:prSet custT="1"/>
      <dgm:spPr/>
      <dgm:t>
        <a:bodyPr/>
        <a:lstStyle/>
        <a:p>
          <a:r>
            <a:rPr lang="en-US" sz="2000" dirty="0">
              <a:solidFill>
                <a:schemeClr val="tx1">
                  <a:lumMod val="65000"/>
                  <a:lumOff val="35000"/>
                </a:schemeClr>
              </a:solidFill>
              <a:latin typeface="Sherman Sans Book" pitchFamily="50" charset="0"/>
              <a:ea typeface="Sherman Sans Book" pitchFamily="50" charset="0"/>
            </a:rPr>
            <a:t>Social media analytics</a:t>
          </a:r>
        </a:p>
      </dgm:t>
    </dgm:pt>
    <dgm:pt modelId="{5E1EC17B-3400-4C57-B171-26172A34F1D2}" type="parTrans" cxnId="{F2A0FDE1-851A-40C9-9D55-7E1B6E765414}">
      <dgm:prSet/>
      <dgm:spPr/>
      <dgm:t>
        <a:bodyPr/>
        <a:lstStyle/>
        <a:p>
          <a:endParaRPr lang="en-US"/>
        </a:p>
      </dgm:t>
    </dgm:pt>
    <dgm:pt modelId="{7272CCAF-1C22-4409-9F85-9481AAD2BF5C}" type="sibTrans" cxnId="{F2A0FDE1-851A-40C9-9D55-7E1B6E765414}">
      <dgm:prSet/>
      <dgm:spPr/>
      <dgm:t>
        <a:bodyPr/>
        <a:lstStyle/>
        <a:p>
          <a:endParaRPr lang="en-US"/>
        </a:p>
      </dgm:t>
    </dgm:pt>
    <dgm:pt modelId="{8E492095-47C2-46AF-903A-3549F0832FE2}">
      <dgm:prSet custT="1"/>
      <dgm:spPr/>
      <dgm:t>
        <a:bodyPr/>
        <a:lstStyle/>
        <a:p>
          <a:r>
            <a:rPr lang="en-US" sz="2000" dirty="0">
              <a:solidFill>
                <a:schemeClr val="tx1">
                  <a:lumMod val="65000"/>
                  <a:lumOff val="35000"/>
                </a:schemeClr>
              </a:solidFill>
              <a:latin typeface="Sherman Sans Book" pitchFamily="50" charset="0"/>
              <a:ea typeface="Sherman Sans Book" pitchFamily="50" charset="0"/>
            </a:rPr>
            <a:t>E-commerce</a:t>
          </a:r>
        </a:p>
      </dgm:t>
    </dgm:pt>
    <dgm:pt modelId="{8A3AA569-0F70-43B7-8304-4F483A047FCB}" type="parTrans" cxnId="{0F267EFD-4273-4646-A422-B4AFCE77B755}">
      <dgm:prSet/>
      <dgm:spPr/>
      <dgm:t>
        <a:bodyPr/>
        <a:lstStyle/>
        <a:p>
          <a:endParaRPr lang="en-US"/>
        </a:p>
      </dgm:t>
    </dgm:pt>
    <dgm:pt modelId="{D08E86AF-4A17-4CCC-85F1-7A97283DCB19}" type="sibTrans" cxnId="{0F267EFD-4273-4646-A422-B4AFCE77B755}">
      <dgm:prSet/>
      <dgm:spPr/>
      <dgm:t>
        <a:bodyPr/>
        <a:lstStyle/>
        <a:p>
          <a:endParaRPr lang="en-US"/>
        </a:p>
      </dgm:t>
    </dgm:pt>
    <dgm:pt modelId="{D336E30B-B5E2-4B38-B2AD-45DC8D864499}">
      <dgm:prSet custT="1"/>
      <dgm:spPr/>
      <dgm:t>
        <a:bodyPr/>
        <a:lstStyle/>
        <a:p>
          <a:r>
            <a:rPr lang="en-US" sz="2000" dirty="0">
              <a:solidFill>
                <a:schemeClr val="tx1">
                  <a:lumMod val="65000"/>
                  <a:lumOff val="35000"/>
                </a:schemeClr>
              </a:solidFill>
              <a:latin typeface="Sherman Sans Book" pitchFamily="50" charset="0"/>
              <a:ea typeface="Sherman Sans Book" pitchFamily="50" charset="0"/>
            </a:rPr>
            <a:t>Messaging </a:t>
          </a:r>
        </a:p>
      </dgm:t>
    </dgm:pt>
    <dgm:pt modelId="{D40E2EED-3CB1-4ADE-8C11-C1F70193FD50}" type="parTrans" cxnId="{8711B658-0AE6-4300-AB69-4D8ABD0D1CF3}">
      <dgm:prSet/>
      <dgm:spPr/>
      <dgm:t>
        <a:bodyPr/>
        <a:lstStyle/>
        <a:p>
          <a:endParaRPr lang="en-US"/>
        </a:p>
      </dgm:t>
    </dgm:pt>
    <dgm:pt modelId="{41AAD4AB-43D7-42B2-8A10-538022C8D137}" type="sibTrans" cxnId="{8711B658-0AE6-4300-AB69-4D8ABD0D1CF3}">
      <dgm:prSet/>
      <dgm:spPr/>
      <dgm:t>
        <a:bodyPr/>
        <a:lstStyle/>
        <a:p>
          <a:endParaRPr lang="en-US"/>
        </a:p>
      </dgm:t>
    </dgm:pt>
    <dgm:pt modelId="{F94E0E89-AF1D-43B5-9E60-9B7D1ACB6754}" type="pres">
      <dgm:prSet presAssocID="{CA7EF4F4-5361-4175-A48E-273729043935}" presName="root" presStyleCnt="0">
        <dgm:presLayoutVars>
          <dgm:dir/>
          <dgm:resizeHandles val="exact"/>
        </dgm:presLayoutVars>
      </dgm:prSet>
      <dgm:spPr/>
    </dgm:pt>
    <dgm:pt modelId="{ADF5FB50-C5B0-4BDA-BC8B-E78E5ECB9397}" type="pres">
      <dgm:prSet presAssocID="{FE10AC6C-228B-4A96-8BC7-AAB2DEBBAE97}" presName="compNode" presStyleCnt="0"/>
      <dgm:spPr/>
    </dgm:pt>
    <dgm:pt modelId="{45B863A0-CA75-42A0-9340-C86FACB4DD70}" type="pres">
      <dgm:prSet presAssocID="{FE10AC6C-228B-4A96-8BC7-AAB2DEBBAE97}" presName="iconRect" presStyleLbl="node1" presStyleIdx="0" presStyleCnt="7"/>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dgm:pt>
    <dgm:pt modelId="{04F1DB5E-8B0E-47A2-B0C4-031611B50874}" type="pres">
      <dgm:prSet presAssocID="{FE10AC6C-228B-4A96-8BC7-AAB2DEBBAE97}" presName="spaceRect" presStyleCnt="0"/>
      <dgm:spPr/>
    </dgm:pt>
    <dgm:pt modelId="{036A98E0-ECFA-4AFE-A8FD-6751FACD2255}" type="pres">
      <dgm:prSet presAssocID="{FE10AC6C-228B-4A96-8BC7-AAB2DEBBAE97}" presName="textRect" presStyleLbl="revTx" presStyleIdx="0" presStyleCnt="7">
        <dgm:presLayoutVars>
          <dgm:chMax val="1"/>
          <dgm:chPref val="1"/>
        </dgm:presLayoutVars>
      </dgm:prSet>
      <dgm:spPr/>
    </dgm:pt>
    <dgm:pt modelId="{6628F654-9513-48FA-9414-B5C412A048E6}" type="pres">
      <dgm:prSet presAssocID="{0A2CE92E-B908-4FA9-B018-AA7141A76193}" presName="sibTrans" presStyleCnt="0"/>
      <dgm:spPr/>
    </dgm:pt>
    <dgm:pt modelId="{451DFE2A-7F16-4125-9901-A826DABA8AFD}" type="pres">
      <dgm:prSet presAssocID="{34C53B71-CDD5-4A64-9F3C-C99D3B021064}" presName="compNode" presStyleCnt="0"/>
      <dgm:spPr/>
    </dgm:pt>
    <dgm:pt modelId="{23D792B6-D16B-4C39-BFB9-81E68C32B786}" type="pres">
      <dgm:prSet presAssocID="{34C53B71-CDD5-4A64-9F3C-C99D3B021064}" presName="iconRect" presStyleLbl="node1" presStyleIdx="1" presStyleCnt="7"/>
      <dgm:spPr>
        <a:blipFill rotWithShape="1">
          <a:blip xmlns:r="http://schemas.openxmlformats.org/officeDocument/2006/relationships" r:embed="rId3">
            <a:extLst>
              <a:ext uri="{BEBA8EAE-BF5A-486C-A8C5-ECC9F3942E4B}">
                <a14:imgProps xmlns:a14="http://schemas.microsoft.com/office/drawing/2010/main">
                  <a14:imgLayer r:embed="rId4">
                    <a14:imgEffect>
                      <a14:colorTemperature colorTemp="2610"/>
                    </a14:imgEffect>
                    <a14:imgEffect>
                      <a14:saturation sat="66000"/>
                    </a14:imgEffect>
                  </a14:imgLayer>
                </a14:imgProps>
              </a:ext>
              <a:ext uri="{28A0092B-C50C-407E-A947-70E740481C1C}">
                <a14:useLocalDpi xmlns:a14="http://schemas.microsoft.com/office/drawing/2010/main"/>
              </a:ext>
            </a:extLst>
          </a:blip>
          <a:srcRect/>
          <a:stretch>
            <a:fillRect/>
          </a:stretch>
        </a:blipFill>
        <a:ln>
          <a:noFill/>
        </a:ln>
      </dgm:spPr>
      <dgm:extLst/>
    </dgm:pt>
    <dgm:pt modelId="{BDFE42EB-48FC-4268-A174-F30C78530A84}" type="pres">
      <dgm:prSet presAssocID="{34C53B71-CDD5-4A64-9F3C-C99D3B021064}" presName="spaceRect" presStyleCnt="0"/>
      <dgm:spPr/>
    </dgm:pt>
    <dgm:pt modelId="{3A02AEB3-F47B-4D33-AA49-0B970FBA3627}" type="pres">
      <dgm:prSet presAssocID="{34C53B71-CDD5-4A64-9F3C-C99D3B021064}" presName="textRect" presStyleLbl="revTx" presStyleIdx="1" presStyleCnt="7">
        <dgm:presLayoutVars>
          <dgm:chMax val="1"/>
          <dgm:chPref val="1"/>
        </dgm:presLayoutVars>
      </dgm:prSet>
      <dgm:spPr/>
    </dgm:pt>
    <dgm:pt modelId="{AA758C5D-B57C-4870-A650-CD061C81BBED}" type="pres">
      <dgm:prSet presAssocID="{010AA1BC-BDC1-4A4F-90F4-870A566C6287}" presName="sibTrans" presStyleCnt="0"/>
      <dgm:spPr/>
    </dgm:pt>
    <dgm:pt modelId="{3C3FF038-7EBE-46BE-8B64-1AB16FC2B338}" type="pres">
      <dgm:prSet presAssocID="{986C4145-8610-4C81-9D68-035225B7E84D}" presName="compNode" presStyleCnt="0"/>
      <dgm:spPr/>
    </dgm:pt>
    <dgm:pt modelId="{D4F0E13B-B63C-43D7-9AA9-F6EF596D1484}" type="pres">
      <dgm:prSet presAssocID="{986C4145-8610-4C81-9D68-035225B7E84D}" presName="iconRect" presStyleLbl="node1" presStyleIdx="2" presStyleCnt="7"/>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dgm:pt>
    <dgm:pt modelId="{14456FF2-5230-42C4-8241-E005CCC79A72}" type="pres">
      <dgm:prSet presAssocID="{986C4145-8610-4C81-9D68-035225B7E84D}" presName="spaceRect" presStyleCnt="0"/>
      <dgm:spPr/>
    </dgm:pt>
    <dgm:pt modelId="{12F94C69-25B0-400C-917B-C47E046F86DD}" type="pres">
      <dgm:prSet presAssocID="{986C4145-8610-4C81-9D68-035225B7E84D}" presName="textRect" presStyleLbl="revTx" presStyleIdx="2" presStyleCnt="7">
        <dgm:presLayoutVars>
          <dgm:chMax val="1"/>
          <dgm:chPref val="1"/>
        </dgm:presLayoutVars>
      </dgm:prSet>
      <dgm:spPr/>
    </dgm:pt>
    <dgm:pt modelId="{F1B47BE5-C7AC-4BDC-8E75-91B329A03DDA}" type="pres">
      <dgm:prSet presAssocID="{C9E7004C-770B-4A67-9E10-2F3ED2013CF3}" presName="sibTrans" presStyleCnt="0"/>
      <dgm:spPr/>
    </dgm:pt>
    <dgm:pt modelId="{6969EFEA-92BE-4E90-803B-D0F80AA48A34}" type="pres">
      <dgm:prSet presAssocID="{2F013401-5A4A-423E-B065-981277D93044}" presName="compNode" presStyleCnt="0"/>
      <dgm:spPr/>
    </dgm:pt>
    <dgm:pt modelId="{C28DE6D5-37A1-42C3-A014-CE7762B08F1F}" type="pres">
      <dgm:prSet presAssocID="{2F013401-5A4A-423E-B065-981277D93044}" presName="iconRect" presStyleLbl="node1" presStyleIdx="3" presStyleCnt="7"/>
      <dgm:spPr>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dgm:pt>
    <dgm:pt modelId="{00661AB7-B5C0-4C3E-A0F2-76D4BFCDEB55}" type="pres">
      <dgm:prSet presAssocID="{2F013401-5A4A-423E-B065-981277D93044}" presName="spaceRect" presStyleCnt="0"/>
      <dgm:spPr/>
    </dgm:pt>
    <dgm:pt modelId="{753FDD8D-ED64-4994-9E7B-8ADE83BE668B}" type="pres">
      <dgm:prSet presAssocID="{2F013401-5A4A-423E-B065-981277D93044}" presName="textRect" presStyleLbl="revTx" presStyleIdx="3" presStyleCnt="7">
        <dgm:presLayoutVars>
          <dgm:chMax val="1"/>
          <dgm:chPref val="1"/>
        </dgm:presLayoutVars>
      </dgm:prSet>
      <dgm:spPr/>
    </dgm:pt>
    <dgm:pt modelId="{287383B2-55AA-4F7F-A68E-43F2BB0A61CE}" type="pres">
      <dgm:prSet presAssocID="{1132C419-9DD6-4843-AF85-5A398F35095E}" presName="sibTrans" presStyleCnt="0"/>
      <dgm:spPr/>
    </dgm:pt>
    <dgm:pt modelId="{C31A4395-A5D1-4C33-AE8C-3BC3C33CBFE7}" type="pres">
      <dgm:prSet presAssocID="{4EC18284-D528-49E1-A7C6-8530D8F57CDC}" presName="compNode" presStyleCnt="0"/>
      <dgm:spPr/>
    </dgm:pt>
    <dgm:pt modelId="{33C739AB-6461-44B3-949E-44A5E13443BB}" type="pres">
      <dgm:prSet presAssocID="{4EC18284-D528-49E1-A7C6-8530D8F57CDC}"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mart Phone"/>
        </a:ext>
      </dgm:extLst>
    </dgm:pt>
    <dgm:pt modelId="{AC28FBB3-AFDC-4B61-99C3-952F7E98D068}" type="pres">
      <dgm:prSet presAssocID="{4EC18284-D528-49E1-A7C6-8530D8F57CDC}" presName="spaceRect" presStyleCnt="0"/>
      <dgm:spPr/>
    </dgm:pt>
    <dgm:pt modelId="{6128A9D2-8C3D-4BC5-AC67-291FD4832950}" type="pres">
      <dgm:prSet presAssocID="{4EC18284-D528-49E1-A7C6-8530D8F57CDC}" presName="textRect" presStyleLbl="revTx" presStyleIdx="4" presStyleCnt="7">
        <dgm:presLayoutVars>
          <dgm:chMax val="1"/>
          <dgm:chPref val="1"/>
        </dgm:presLayoutVars>
      </dgm:prSet>
      <dgm:spPr/>
    </dgm:pt>
    <dgm:pt modelId="{0BA921A2-F9B3-4BA7-812E-3E969264C81D}" type="pres">
      <dgm:prSet presAssocID="{7272CCAF-1C22-4409-9F85-9481AAD2BF5C}" presName="sibTrans" presStyleCnt="0"/>
      <dgm:spPr/>
    </dgm:pt>
    <dgm:pt modelId="{D0B68F84-A7AD-4B02-BF88-256A7814053D}" type="pres">
      <dgm:prSet presAssocID="{8E492095-47C2-46AF-903A-3549F0832FE2}" presName="compNode" presStyleCnt="0"/>
      <dgm:spPr/>
    </dgm:pt>
    <dgm:pt modelId="{BB906C36-F697-49D1-8179-880D18E0DEAF}" type="pres">
      <dgm:prSet presAssocID="{8E492095-47C2-46AF-903A-3549F0832FE2}"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hopping cart"/>
        </a:ext>
      </dgm:extLst>
    </dgm:pt>
    <dgm:pt modelId="{C7EA4587-B2A8-4377-924E-BE1FC51C6AD9}" type="pres">
      <dgm:prSet presAssocID="{8E492095-47C2-46AF-903A-3549F0832FE2}" presName="spaceRect" presStyleCnt="0"/>
      <dgm:spPr/>
    </dgm:pt>
    <dgm:pt modelId="{63B43FC9-268F-47AD-85AA-9427C0412AF9}" type="pres">
      <dgm:prSet presAssocID="{8E492095-47C2-46AF-903A-3549F0832FE2}" presName="textRect" presStyleLbl="revTx" presStyleIdx="5" presStyleCnt="7">
        <dgm:presLayoutVars>
          <dgm:chMax val="1"/>
          <dgm:chPref val="1"/>
        </dgm:presLayoutVars>
      </dgm:prSet>
      <dgm:spPr/>
    </dgm:pt>
    <dgm:pt modelId="{3A9AA06F-86F3-44A2-B0EC-8407DCC68DAB}" type="pres">
      <dgm:prSet presAssocID="{D08E86AF-4A17-4CCC-85F1-7A97283DCB19}" presName="sibTrans" presStyleCnt="0"/>
      <dgm:spPr/>
    </dgm:pt>
    <dgm:pt modelId="{F9AB2552-A3B7-4B2B-88BD-C13D5E5BA29B}" type="pres">
      <dgm:prSet presAssocID="{D336E30B-B5E2-4B38-B2AD-45DC8D864499}" presName="compNode" presStyleCnt="0"/>
      <dgm:spPr/>
    </dgm:pt>
    <dgm:pt modelId="{629713ED-3301-4364-8C10-45F6FBF38953}" type="pres">
      <dgm:prSet presAssocID="{D336E30B-B5E2-4B38-B2AD-45DC8D864499}"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Chat"/>
        </a:ext>
      </dgm:extLst>
    </dgm:pt>
    <dgm:pt modelId="{E74F9554-21D4-408E-AAD5-8AB5517A1DA4}" type="pres">
      <dgm:prSet presAssocID="{D336E30B-B5E2-4B38-B2AD-45DC8D864499}" presName="spaceRect" presStyleCnt="0"/>
      <dgm:spPr/>
    </dgm:pt>
    <dgm:pt modelId="{576375B4-E3EB-440D-9AF4-17344D909A13}" type="pres">
      <dgm:prSet presAssocID="{D336E30B-B5E2-4B38-B2AD-45DC8D864499}" presName="textRect" presStyleLbl="revTx" presStyleIdx="6" presStyleCnt="7">
        <dgm:presLayoutVars>
          <dgm:chMax val="1"/>
          <dgm:chPref val="1"/>
        </dgm:presLayoutVars>
      </dgm:prSet>
      <dgm:spPr/>
    </dgm:pt>
  </dgm:ptLst>
  <dgm:cxnLst>
    <dgm:cxn modelId="{8977D601-71E2-49B5-9A94-4B5C73D3FA80}" type="presOf" srcId="{4EC18284-D528-49E1-A7C6-8530D8F57CDC}" destId="{6128A9D2-8C3D-4BC5-AC67-291FD4832950}" srcOrd="0" destOrd="0" presId="urn:microsoft.com/office/officeart/2018/2/layout/IconLabelList"/>
    <dgm:cxn modelId="{1CE8BC0A-2EF7-4FD9-95D8-86CF45CA3025}" srcId="{CA7EF4F4-5361-4175-A48E-273729043935}" destId="{2F013401-5A4A-423E-B065-981277D93044}" srcOrd="3" destOrd="0" parTransId="{5A78C72E-8641-44F9-88A0-8C1A3183E03B}" sibTransId="{1132C419-9DD6-4843-AF85-5A398F35095E}"/>
    <dgm:cxn modelId="{B126B112-42F8-46BB-88F9-58F1FC4E4882}" srcId="{CA7EF4F4-5361-4175-A48E-273729043935}" destId="{FE10AC6C-228B-4A96-8BC7-AAB2DEBBAE97}" srcOrd="0" destOrd="0" parTransId="{3D99FEB1-D282-4B62-94A9-66F8BE7D9BB7}" sibTransId="{0A2CE92E-B908-4FA9-B018-AA7141A76193}"/>
    <dgm:cxn modelId="{9B0ACB3E-29C1-41BB-9136-7A7821E144AC}" srcId="{CA7EF4F4-5361-4175-A48E-273729043935}" destId="{34C53B71-CDD5-4A64-9F3C-C99D3B021064}" srcOrd="1" destOrd="0" parTransId="{298E22BE-9258-4001-ACA1-9D44C3FB1575}" sibTransId="{010AA1BC-BDC1-4A4F-90F4-870A566C6287}"/>
    <dgm:cxn modelId="{D2BA6C5C-7BDB-45B1-B02D-8C8A6B092386}" type="presOf" srcId="{2F013401-5A4A-423E-B065-981277D93044}" destId="{753FDD8D-ED64-4994-9E7B-8ADE83BE668B}" srcOrd="0" destOrd="0" presId="urn:microsoft.com/office/officeart/2018/2/layout/IconLabelList"/>
    <dgm:cxn modelId="{13120E41-80C5-43FD-95CE-0AC2FE80F044}" type="presOf" srcId="{986C4145-8610-4C81-9D68-035225B7E84D}" destId="{12F94C69-25B0-400C-917B-C47E046F86DD}" srcOrd="0" destOrd="0" presId="urn:microsoft.com/office/officeart/2018/2/layout/IconLabelList"/>
    <dgm:cxn modelId="{E18DBB77-2599-40B0-BC18-494FA7365F05}" type="presOf" srcId="{34C53B71-CDD5-4A64-9F3C-C99D3B021064}" destId="{3A02AEB3-F47B-4D33-AA49-0B970FBA3627}" srcOrd="0" destOrd="0" presId="urn:microsoft.com/office/officeart/2018/2/layout/IconLabelList"/>
    <dgm:cxn modelId="{8711B658-0AE6-4300-AB69-4D8ABD0D1CF3}" srcId="{CA7EF4F4-5361-4175-A48E-273729043935}" destId="{D336E30B-B5E2-4B38-B2AD-45DC8D864499}" srcOrd="6" destOrd="0" parTransId="{D40E2EED-3CB1-4ADE-8C11-C1F70193FD50}" sibTransId="{41AAD4AB-43D7-42B2-8A10-538022C8D137}"/>
    <dgm:cxn modelId="{65F38692-EDDA-4A09-9E44-8951586EBA57}" srcId="{CA7EF4F4-5361-4175-A48E-273729043935}" destId="{986C4145-8610-4C81-9D68-035225B7E84D}" srcOrd="2" destOrd="0" parTransId="{FBA83E31-D6EF-426A-B373-209DDCB1D53C}" sibTransId="{C9E7004C-770B-4A67-9E10-2F3ED2013CF3}"/>
    <dgm:cxn modelId="{EF3F5D95-FD9E-4844-8350-43B1E3831EB1}" type="presOf" srcId="{D336E30B-B5E2-4B38-B2AD-45DC8D864499}" destId="{576375B4-E3EB-440D-9AF4-17344D909A13}" srcOrd="0" destOrd="0" presId="urn:microsoft.com/office/officeart/2018/2/layout/IconLabelList"/>
    <dgm:cxn modelId="{AF5C3CB5-4092-411D-87ED-BA81A5DBF201}" type="presOf" srcId="{CA7EF4F4-5361-4175-A48E-273729043935}" destId="{F94E0E89-AF1D-43B5-9E60-9B7D1ACB6754}" srcOrd="0" destOrd="0" presId="urn:microsoft.com/office/officeart/2018/2/layout/IconLabelList"/>
    <dgm:cxn modelId="{F2A0FDE1-851A-40C9-9D55-7E1B6E765414}" srcId="{CA7EF4F4-5361-4175-A48E-273729043935}" destId="{4EC18284-D528-49E1-A7C6-8530D8F57CDC}" srcOrd="4" destOrd="0" parTransId="{5E1EC17B-3400-4C57-B171-26172A34F1D2}" sibTransId="{7272CCAF-1C22-4409-9F85-9481AAD2BF5C}"/>
    <dgm:cxn modelId="{A1FCC7E2-D5B6-4B06-8F8C-C4C113FC89CF}" type="presOf" srcId="{8E492095-47C2-46AF-903A-3549F0832FE2}" destId="{63B43FC9-268F-47AD-85AA-9427C0412AF9}" srcOrd="0" destOrd="0" presId="urn:microsoft.com/office/officeart/2018/2/layout/IconLabelList"/>
    <dgm:cxn modelId="{364514F1-0759-4D0C-BD7D-C256AC03D185}" type="presOf" srcId="{FE10AC6C-228B-4A96-8BC7-AAB2DEBBAE97}" destId="{036A98E0-ECFA-4AFE-A8FD-6751FACD2255}" srcOrd="0" destOrd="0" presId="urn:microsoft.com/office/officeart/2018/2/layout/IconLabelList"/>
    <dgm:cxn modelId="{0F267EFD-4273-4646-A422-B4AFCE77B755}" srcId="{CA7EF4F4-5361-4175-A48E-273729043935}" destId="{8E492095-47C2-46AF-903A-3549F0832FE2}" srcOrd="5" destOrd="0" parTransId="{8A3AA569-0F70-43B7-8304-4F483A047FCB}" sibTransId="{D08E86AF-4A17-4CCC-85F1-7A97283DCB19}"/>
    <dgm:cxn modelId="{8F006B8B-B817-4478-8F64-14008333DDDA}" type="presParOf" srcId="{F94E0E89-AF1D-43B5-9E60-9B7D1ACB6754}" destId="{ADF5FB50-C5B0-4BDA-BC8B-E78E5ECB9397}" srcOrd="0" destOrd="0" presId="urn:microsoft.com/office/officeart/2018/2/layout/IconLabelList"/>
    <dgm:cxn modelId="{2E1FBD5A-9F7E-4F65-A093-F5079BD97EC1}" type="presParOf" srcId="{ADF5FB50-C5B0-4BDA-BC8B-E78E5ECB9397}" destId="{45B863A0-CA75-42A0-9340-C86FACB4DD70}" srcOrd="0" destOrd="0" presId="urn:microsoft.com/office/officeart/2018/2/layout/IconLabelList"/>
    <dgm:cxn modelId="{3A1B24D9-7630-4644-A7D8-248C8F13C773}" type="presParOf" srcId="{ADF5FB50-C5B0-4BDA-BC8B-E78E5ECB9397}" destId="{04F1DB5E-8B0E-47A2-B0C4-031611B50874}" srcOrd="1" destOrd="0" presId="urn:microsoft.com/office/officeart/2018/2/layout/IconLabelList"/>
    <dgm:cxn modelId="{7B30ADC8-3D19-49B1-B45B-EF653BA3DA9D}" type="presParOf" srcId="{ADF5FB50-C5B0-4BDA-BC8B-E78E5ECB9397}" destId="{036A98E0-ECFA-4AFE-A8FD-6751FACD2255}" srcOrd="2" destOrd="0" presId="urn:microsoft.com/office/officeart/2018/2/layout/IconLabelList"/>
    <dgm:cxn modelId="{674412CA-596B-4520-AD5D-A4EC9849A686}" type="presParOf" srcId="{F94E0E89-AF1D-43B5-9E60-9B7D1ACB6754}" destId="{6628F654-9513-48FA-9414-B5C412A048E6}" srcOrd="1" destOrd="0" presId="urn:microsoft.com/office/officeart/2018/2/layout/IconLabelList"/>
    <dgm:cxn modelId="{3C2DD2E3-BCFE-4BDC-9A29-E6654E99E85D}" type="presParOf" srcId="{F94E0E89-AF1D-43B5-9E60-9B7D1ACB6754}" destId="{451DFE2A-7F16-4125-9901-A826DABA8AFD}" srcOrd="2" destOrd="0" presId="urn:microsoft.com/office/officeart/2018/2/layout/IconLabelList"/>
    <dgm:cxn modelId="{ADE7C330-660D-4A91-9FA1-68A0CB7F9167}" type="presParOf" srcId="{451DFE2A-7F16-4125-9901-A826DABA8AFD}" destId="{23D792B6-D16B-4C39-BFB9-81E68C32B786}" srcOrd="0" destOrd="0" presId="urn:microsoft.com/office/officeart/2018/2/layout/IconLabelList"/>
    <dgm:cxn modelId="{EC2374A9-5B5B-4081-9CC4-4E0C0F976468}" type="presParOf" srcId="{451DFE2A-7F16-4125-9901-A826DABA8AFD}" destId="{BDFE42EB-48FC-4268-A174-F30C78530A84}" srcOrd="1" destOrd="0" presId="urn:microsoft.com/office/officeart/2018/2/layout/IconLabelList"/>
    <dgm:cxn modelId="{5D36F00D-2216-4720-91AC-F954DEFCC8DD}" type="presParOf" srcId="{451DFE2A-7F16-4125-9901-A826DABA8AFD}" destId="{3A02AEB3-F47B-4D33-AA49-0B970FBA3627}" srcOrd="2" destOrd="0" presId="urn:microsoft.com/office/officeart/2018/2/layout/IconLabelList"/>
    <dgm:cxn modelId="{74E36A07-7F13-4CA5-831B-49450D13DE56}" type="presParOf" srcId="{F94E0E89-AF1D-43B5-9E60-9B7D1ACB6754}" destId="{AA758C5D-B57C-4870-A650-CD061C81BBED}" srcOrd="3" destOrd="0" presId="urn:microsoft.com/office/officeart/2018/2/layout/IconLabelList"/>
    <dgm:cxn modelId="{CE9744D4-FCD3-490B-B4BF-5598F67A736F}" type="presParOf" srcId="{F94E0E89-AF1D-43B5-9E60-9B7D1ACB6754}" destId="{3C3FF038-7EBE-46BE-8B64-1AB16FC2B338}" srcOrd="4" destOrd="0" presId="urn:microsoft.com/office/officeart/2018/2/layout/IconLabelList"/>
    <dgm:cxn modelId="{CCA2EA6A-7443-49FC-B15D-8E367C7B3649}" type="presParOf" srcId="{3C3FF038-7EBE-46BE-8B64-1AB16FC2B338}" destId="{D4F0E13B-B63C-43D7-9AA9-F6EF596D1484}" srcOrd="0" destOrd="0" presId="urn:microsoft.com/office/officeart/2018/2/layout/IconLabelList"/>
    <dgm:cxn modelId="{EAFA9CD3-0B43-4BF4-BAF2-BEE4D2076FE8}" type="presParOf" srcId="{3C3FF038-7EBE-46BE-8B64-1AB16FC2B338}" destId="{14456FF2-5230-42C4-8241-E005CCC79A72}" srcOrd="1" destOrd="0" presId="urn:microsoft.com/office/officeart/2018/2/layout/IconLabelList"/>
    <dgm:cxn modelId="{E7B66C26-6D51-4072-B6C8-384777B12D46}" type="presParOf" srcId="{3C3FF038-7EBE-46BE-8B64-1AB16FC2B338}" destId="{12F94C69-25B0-400C-917B-C47E046F86DD}" srcOrd="2" destOrd="0" presId="urn:microsoft.com/office/officeart/2018/2/layout/IconLabelList"/>
    <dgm:cxn modelId="{8071DAA1-ABCF-4677-BDE1-6C07B7687761}" type="presParOf" srcId="{F94E0E89-AF1D-43B5-9E60-9B7D1ACB6754}" destId="{F1B47BE5-C7AC-4BDC-8E75-91B329A03DDA}" srcOrd="5" destOrd="0" presId="urn:microsoft.com/office/officeart/2018/2/layout/IconLabelList"/>
    <dgm:cxn modelId="{61479701-A591-4B4B-9D3C-C4006A57FC2A}" type="presParOf" srcId="{F94E0E89-AF1D-43B5-9E60-9B7D1ACB6754}" destId="{6969EFEA-92BE-4E90-803B-D0F80AA48A34}" srcOrd="6" destOrd="0" presId="urn:microsoft.com/office/officeart/2018/2/layout/IconLabelList"/>
    <dgm:cxn modelId="{C431BBD0-25B5-4FD4-84DD-81A315600C47}" type="presParOf" srcId="{6969EFEA-92BE-4E90-803B-D0F80AA48A34}" destId="{C28DE6D5-37A1-42C3-A014-CE7762B08F1F}" srcOrd="0" destOrd="0" presId="urn:microsoft.com/office/officeart/2018/2/layout/IconLabelList"/>
    <dgm:cxn modelId="{7AB4E27A-B4C8-4A9E-96E1-5E781C466DE0}" type="presParOf" srcId="{6969EFEA-92BE-4E90-803B-D0F80AA48A34}" destId="{00661AB7-B5C0-4C3E-A0F2-76D4BFCDEB55}" srcOrd="1" destOrd="0" presId="urn:microsoft.com/office/officeart/2018/2/layout/IconLabelList"/>
    <dgm:cxn modelId="{85D43471-216B-4CDF-94EC-6E046F08FACD}" type="presParOf" srcId="{6969EFEA-92BE-4E90-803B-D0F80AA48A34}" destId="{753FDD8D-ED64-4994-9E7B-8ADE83BE668B}" srcOrd="2" destOrd="0" presId="urn:microsoft.com/office/officeart/2018/2/layout/IconLabelList"/>
    <dgm:cxn modelId="{6D9D7A93-D2E3-43DB-8776-8B87B158D459}" type="presParOf" srcId="{F94E0E89-AF1D-43B5-9E60-9B7D1ACB6754}" destId="{287383B2-55AA-4F7F-A68E-43F2BB0A61CE}" srcOrd="7" destOrd="0" presId="urn:microsoft.com/office/officeart/2018/2/layout/IconLabelList"/>
    <dgm:cxn modelId="{A43FCDC1-40D5-40C7-B8C3-C6E5F46999A9}" type="presParOf" srcId="{F94E0E89-AF1D-43B5-9E60-9B7D1ACB6754}" destId="{C31A4395-A5D1-4C33-AE8C-3BC3C33CBFE7}" srcOrd="8" destOrd="0" presId="urn:microsoft.com/office/officeart/2018/2/layout/IconLabelList"/>
    <dgm:cxn modelId="{3944AC38-4452-49FC-9755-180AAAE5BCBE}" type="presParOf" srcId="{C31A4395-A5D1-4C33-AE8C-3BC3C33CBFE7}" destId="{33C739AB-6461-44B3-949E-44A5E13443BB}" srcOrd="0" destOrd="0" presId="urn:microsoft.com/office/officeart/2018/2/layout/IconLabelList"/>
    <dgm:cxn modelId="{E37D2B8F-E80A-429D-8C65-90D7BCDF9CF4}" type="presParOf" srcId="{C31A4395-A5D1-4C33-AE8C-3BC3C33CBFE7}" destId="{AC28FBB3-AFDC-4B61-99C3-952F7E98D068}" srcOrd="1" destOrd="0" presId="urn:microsoft.com/office/officeart/2018/2/layout/IconLabelList"/>
    <dgm:cxn modelId="{8647A535-355A-4806-8619-1BDE75586F5E}" type="presParOf" srcId="{C31A4395-A5D1-4C33-AE8C-3BC3C33CBFE7}" destId="{6128A9D2-8C3D-4BC5-AC67-291FD4832950}" srcOrd="2" destOrd="0" presId="urn:microsoft.com/office/officeart/2018/2/layout/IconLabelList"/>
    <dgm:cxn modelId="{987E3A31-0D78-4660-B35D-3B19EB42230E}" type="presParOf" srcId="{F94E0E89-AF1D-43B5-9E60-9B7D1ACB6754}" destId="{0BA921A2-F9B3-4BA7-812E-3E969264C81D}" srcOrd="9" destOrd="0" presId="urn:microsoft.com/office/officeart/2018/2/layout/IconLabelList"/>
    <dgm:cxn modelId="{9A22D075-5DB2-44B8-A748-FC562507A7C5}" type="presParOf" srcId="{F94E0E89-AF1D-43B5-9E60-9B7D1ACB6754}" destId="{D0B68F84-A7AD-4B02-BF88-256A7814053D}" srcOrd="10" destOrd="0" presId="urn:microsoft.com/office/officeart/2018/2/layout/IconLabelList"/>
    <dgm:cxn modelId="{4ED434D0-761F-4C90-9EBC-9867139B3BE6}" type="presParOf" srcId="{D0B68F84-A7AD-4B02-BF88-256A7814053D}" destId="{BB906C36-F697-49D1-8179-880D18E0DEAF}" srcOrd="0" destOrd="0" presId="urn:microsoft.com/office/officeart/2018/2/layout/IconLabelList"/>
    <dgm:cxn modelId="{F2D2ECEB-88C2-456F-A785-7D79D5835DD9}" type="presParOf" srcId="{D0B68F84-A7AD-4B02-BF88-256A7814053D}" destId="{C7EA4587-B2A8-4377-924E-BE1FC51C6AD9}" srcOrd="1" destOrd="0" presId="urn:microsoft.com/office/officeart/2018/2/layout/IconLabelList"/>
    <dgm:cxn modelId="{27A50F77-F6D2-4C07-8FF7-B8FBA5D27343}" type="presParOf" srcId="{D0B68F84-A7AD-4B02-BF88-256A7814053D}" destId="{63B43FC9-268F-47AD-85AA-9427C0412AF9}" srcOrd="2" destOrd="0" presId="urn:microsoft.com/office/officeart/2018/2/layout/IconLabelList"/>
    <dgm:cxn modelId="{61063426-26F2-4740-854D-163C6D4076CB}" type="presParOf" srcId="{F94E0E89-AF1D-43B5-9E60-9B7D1ACB6754}" destId="{3A9AA06F-86F3-44A2-B0EC-8407DCC68DAB}" srcOrd="11" destOrd="0" presId="urn:microsoft.com/office/officeart/2018/2/layout/IconLabelList"/>
    <dgm:cxn modelId="{8959896B-5BF3-4D13-B023-B57E5614267E}" type="presParOf" srcId="{F94E0E89-AF1D-43B5-9E60-9B7D1ACB6754}" destId="{F9AB2552-A3B7-4B2B-88BD-C13D5E5BA29B}" srcOrd="12" destOrd="0" presId="urn:microsoft.com/office/officeart/2018/2/layout/IconLabelList"/>
    <dgm:cxn modelId="{77BAAAA3-0877-45A0-9DC3-223832F55B29}" type="presParOf" srcId="{F9AB2552-A3B7-4B2B-88BD-C13D5E5BA29B}" destId="{629713ED-3301-4364-8C10-45F6FBF38953}" srcOrd="0" destOrd="0" presId="urn:microsoft.com/office/officeart/2018/2/layout/IconLabelList"/>
    <dgm:cxn modelId="{968262A5-6F84-4454-8232-12ADD33C5BE0}" type="presParOf" srcId="{F9AB2552-A3B7-4B2B-88BD-C13D5E5BA29B}" destId="{E74F9554-21D4-408E-AAD5-8AB5517A1DA4}" srcOrd="1" destOrd="0" presId="urn:microsoft.com/office/officeart/2018/2/layout/IconLabelList"/>
    <dgm:cxn modelId="{3A061942-7231-428F-96FB-FD043DA0EC49}" type="presParOf" srcId="{F9AB2552-A3B7-4B2B-88BD-C13D5E5BA29B}" destId="{576375B4-E3EB-440D-9AF4-17344D909A1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5766F2-4185-422E-98EE-1E813E459D6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EC046C3-C7AE-49F6-B0F4-57E3D7C2AAF6}">
      <dgm:prSet custT="1"/>
      <dgm:spPr/>
      <dgm:t>
        <a:bodyPr/>
        <a:lstStyle/>
        <a:p>
          <a:pPr>
            <a:lnSpc>
              <a:spcPct val="100000"/>
            </a:lnSpc>
          </a:pPr>
          <a:r>
            <a:rPr lang="en-US" sz="2200" dirty="0">
              <a:solidFill>
                <a:schemeClr val="tx1">
                  <a:lumMod val="65000"/>
                  <a:lumOff val="35000"/>
                </a:schemeClr>
              </a:solidFill>
              <a:latin typeface="Sherman Sans Book" pitchFamily="50" charset="0"/>
              <a:ea typeface="Sherman Sans Book" pitchFamily="50" charset="0"/>
            </a:rPr>
            <a:t>Query design influences table design</a:t>
          </a:r>
        </a:p>
      </dgm:t>
    </dgm:pt>
    <dgm:pt modelId="{D23A895C-F714-405B-9421-3C09D66E70D8}" type="parTrans" cxnId="{3C1A920D-9AF6-4785-A84E-35487704598E}">
      <dgm:prSet/>
      <dgm:spPr/>
      <dgm:t>
        <a:bodyPr/>
        <a:lstStyle/>
        <a:p>
          <a:endParaRPr lang="en-US" sz="2200">
            <a:solidFill>
              <a:schemeClr val="tx1">
                <a:lumMod val="65000"/>
                <a:lumOff val="35000"/>
              </a:schemeClr>
            </a:solidFill>
          </a:endParaRPr>
        </a:p>
      </dgm:t>
    </dgm:pt>
    <dgm:pt modelId="{B581B2C2-2038-48DC-ABCB-5117CA6C933D}" type="sibTrans" cxnId="{3C1A920D-9AF6-4785-A84E-35487704598E}">
      <dgm:prSet/>
      <dgm:spPr/>
      <dgm:t>
        <a:bodyPr/>
        <a:lstStyle/>
        <a:p>
          <a:endParaRPr lang="en-US" sz="2200">
            <a:solidFill>
              <a:schemeClr val="tx1">
                <a:lumMod val="65000"/>
                <a:lumOff val="35000"/>
              </a:schemeClr>
            </a:solidFill>
          </a:endParaRPr>
        </a:p>
      </dgm:t>
    </dgm:pt>
    <dgm:pt modelId="{9DA637E7-8122-491C-9BE6-B1B3E8655D5B}">
      <dgm:prSet custT="1"/>
      <dgm:spPr/>
      <dgm:t>
        <a:bodyPr/>
        <a:lstStyle/>
        <a:p>
          <a:pPr>
            <a:lnSpc>
              <a:spcPct val="100000"/>
            </a:lnSpc>
          </a:pPr>
          <a:r>
            <a:rPr lang="en-US" sz="2200" dirty="0">
              <a:solidFill>
                <a:schemeClr val="tx1">
                  <a:lumMod val="65000"/>
                  <a:lumOff val="35000"/>
                </a:schemeClr>
              </a:solidFill>
              <a:latin typeface="Sherman Sans Book" pitchFamily="50" charset="0"/>
              <a:ea typeface="Sherman Sans Book" pitchFamily="50" charset="0"/>
            </a:rPr>
            <a:t>Redundant, de-normalized data, including different versions of the same conceptual entity</a:t>
          </a:r>
        </a:p>
      </dgm:t>
    </dgm:pt>
    <dgm:pt modelId="{CBE53984-98D2-440D-AF31-A358D8EC8396}" type="parTrans" cxnId="{688938C2-F678-453A-BB96-883FEF083A4A}">
      <dgm:prSet/>
      <dgm:spPr/>
      <dgm:t>
        <a:bodyPr/>
        <a:lstStyle/>
        <a:p>
          <a:endParaRPr lang="en-US" sz="2200">
            <a:solidFill>
              <a:schemeClr val="tx1">
                <a:lumMod val="65000"/>
                <a:lumOff val="35000"/>
              </a:schemeClr>
            </a:solidFill>
          </a:endParaRPr>
        </a:p>
      </dgm:t>
    </dgm:pt>
    <dgm:pt modelId="{367DB1F8-2A6B-40DF-B949-728853D23F1A}" type="sibTrans" cxnId="{688938C2-F678-453A-BB96-883FEF083A4A}">
      <dgm:prSet/>
      <dgm:spPr/>
      <dgm:t>
        <a:bodyPr/>
        <a:lstStyle/>
        <a:p>
          <a:endParaRPr lang="en-US" sz="2200">
            <a:solidFill>
              <a:schemeClr val="tx1">
                <a:lumMod val="65000"/>
                <a:lumOff val="35000"/>
              </a:schemeClr>
            </a:solidFill>
          </a:endParaRPr>
        </a:p>
      </dgm:t>
    </dgm:pt>
    <dgm:pt modelId="{1A518E0B-64EB-4EE6-91EF-DF077141AAF4}">
      <dgm:prSet custT="1"/>
      <dgm:spPr/>
      <dgm:t>
        <a:bodyPr/>
        <a:lstStyle/>
        <a:p>
          <a:pPr>
            <a:lnSpc>
              <a:spcPct val="100000"/>
            </a:lnSpc>
          </a:pPr>
          <a:r>
            <a:rPr lang="en-US" sz="2200" dirty="0">
              <a:solidFill>
                <a:schemeClr val="tx1">
                  <a:lumMod val="65000"/>
                  <a:lumOff val="35000"/>
                </a:schemeClr>
              </a:solidFill>
              <a:latin typeface="Sherman Sans Book" pitchFamily="50" charset="0"/>
              <a:ea typeface="Sherman Sans Book" pitchFamily="50" charset="0"/>
            </a:rPr>
            <a:t>One large flat table </a:t>
          </a:r>
        </a:p>
      </dgm:t>
    </dgm:pt>
    <dgm:pt modelId="{B0A99DC7-41C0-445A-BDB1-661B58A5FD6A}" type="parTrans" cxnId="{D6626C9E-7024-451F-A15D-3397B8FCF776}">
      <dgm:prSet/>
      <dgm:spPr/>
      <dgm:t>
        <a:bodyPr/>
        <a:lstStyle/>
        <a:p>
          <a:endParaRPr lang="en-US" sz="2200">
            <a:solidFill>
              <a:schemeClr val="tx1">
                <a:lumMod val="65000"/>
                <a:lumOff val="35000"/>
              </a:schemeClr>
            </a:solidFill>
          </a:endParaRPr>
        </a:p>
      </dgm:t>
    </dgm:pt>
    <dgm:pt modelId="{2DDE4ABE-2C2B-4811-95DC-050AB9D0DDCC}" type="sibTrans" cxnId="{D6626C9E-7024-451F-A15D-3397B8FCF776}">
      <dgm:prSet/>
      <dgm:spPr/>
      <dgm:t>
        <a:bodyPr/>
        <a:lstStyle/>
        <a:p>
          <a:endParaRPr lang="en-US" sz="2200">
            <a:solidFill>
              <a:schemeClr val="tx1">
                <a:lumMod val="65000"/>
                <a:lumOff val="35000"/>
              </a:schemeClr>
            </a:solidFill>
          </a:endParaRPr>
        </a:p>
      </dgm:t>
    </dgm:pt>
    <dgm:pt modelId="{AEC9F5FE-E0F4-4ED7-BF93-5D1EE2F78FD1}" type="pres">
      <dgm:prSet presAssocID="{935766F2-4185-422E-98EE-1E813E459D69}" presName="root" presStyleCnt="0">
        <dgm:presLayoutVars>
          <dgm:dir/>
          <dgm:resizeHandles val="exact"/>
        </dgm:presLayoutVars>
      </dgm:prSet>
      <dgm:spPr/>
    </dgm:pt>
    <dgm:pt modelId="{11403DCC-8DAF-4203-819E-E7AED0CE4C92}" type="pres">
      <dgm:prSet presAssocID="{8EC046C3-C7AE-49F6-B0F4-57E3D7C2AAF6}" presName="compNode" presStyleCnt="0"/>
      <dgm:spPr/>
    </dgm:pt>
    <dgm:pt modelId="{629AF5B6-168A-4892-9D4B-551EE2851CAF}" type="pres">
      <dgm:prSet presAssocID="{8EC046C3-C7AE-49F6-B0F4-57E3D7C2AAF6}" presName="bgRect" presStyleLbl="bgShp" presStyleIdx="0" presStyleCnt="3"/>
      <dgm:spPr>
        <a:solidFill>
          <a:srgbClr val="E4E4E4"/>
        </a:solidFill>
      </dgm:spPr>
    </dgm:pt>
    <dgm:pt modelId="{6F896B69-A8CE-40DC-85B6-09D4BEB7AAEA}" type="pres">
      <dgm:prSet presAssocID="{8EC046C3-C7AE-49F6-B0F4-57E3D7C2AAF6}" presName="iconRect" presStyleLbl="node1" presStyleIdx="0" presStyleCnt="3" custScaleX="140777" custScaleY="14077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st"/>
        </a:ext>
      </dgm:extLst>
    </dgm:pt>
    <dgm:pt modelId="{FA08F213-0561-4453-8176-82135205464E}" type="pres">
      <dgm:prSet presAssocID="{8EC046C3-C7AE-49F6-B0F4-57E3D7C2AAF6}" presName="spaceRect" presStyleCnt="0"/>
      <dgm:spPr/>
    </dgm:pt>
    <dgm:pt modelId="{FB49A419-439F-4D85-A30A-F2CA0237E31B}" type="pres">
      <dgm:prSet presAssocID="{8EC046C3-C7AE-49F6-B0F4-57E3D7C2AAF6}" presName="parTx" presStyleLbl="revTx" presStyleIdx="0" presStyleCnt="3">
        <dgm:presLayoutVars>
          <dgm:chMax val="0"/>
          <dgm:chPref val="0"/>
        </dgm:presLayoutVars>
      </dgm:prSet>
      <dgm:spPr/>
    </dgm:pt>
    <dgm:pt modelId="{F3AF1A86-235B-4920-921D-84272599E248}" type="pres">
      <dgm:prSet presAssocID="{B581B2C2-2038-48DC-ABCB-5117CA6C933D}" presName="sibTrans" presStyleCnt="0"/>
      <dgm:spPr/>
    </dgm:pt>
    <dgm:pt modelId="{B52BE2ED-2133-452F-A658-BB6FBA39902E}" type="pres">
      <dgm:prSet presAssocID="{9DA637E7-8122-491C-9BE6-B1B3E8655D5B}" presName="compNode" presStyleCnt="0"/>
      <dgm:spPr/>
    </dgm:pt>
    <dgm:pt modelId="{3ACBF01F-18B7-45C8-BB26-5AC200F6121B}" type="pres">
      <dgm:prSet presAssocID="{9DA637E7-8122-491C-9BE6-B1B3E8655D5B}" presName="bgRect" presStyleLbl="bgShp" presStyleIdx="1" presStyleCnt="3"/>
      <dgm:spPr>
        <a:solidFill>
          <a:srgbClr val="E4E4E4"/>
        </a:solidFill>
      </dgm:spPr>
    </dgm:pt>
    <dgm:pt modelId="{B0ACB140-BD6B-4419-8325-75556E8E3877}" type="pres">
      <dgm:prSet presAssocID="{9DA637E7-8122-491C-9BE6-B1B3E8655D5B}" presName="iconRect" presStyleLbl="node1" presStyleIdx="1" presStyleCnt="3" custScaleX="158894" custScaleY="158894"/>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dgm:pt>
    <dgm:pt modelId="{2D992B0B-A401-415D-BA3A-92A792B0F36C}" type="pres">
      <dgm:prSet presAssocID="{9DA637E7-8122-491C-9BE6-B1B3E8655D5B}" presName="spaceRect" presStyleCnt="0"/>
      <dgm:spPr/>
    </dgm:pt>
    <dgm:pt modelId="{1B8F1544-A4F7-461B-86E1-012146C7B36B}" type="pres">
      <dgm:prSet presAssocID="{9DA637E7-8122-491C-9BE6-B1B3E8655D5B}" presName="parTx" presStyleLbl="revTx" presStyleIdx="1" presStyleCnt="3">
        <dgm:presLayoutVars>
          <dgm:chMax val="0"/>
          <dgm:chPref val="0"/>
        </dgm:presLayoutVars>
      </dgm:prSet>
      <dgm:spPr/>
    </dgm:pt>
    <dgm:pt modelId="{FB48E113-FAFF-40D8-BC73-618324AD66B8}" type="pres">
      <dgm:prSet presAssocID="{367DB1F8-2A6B-40DF-B949-728853D23F1A}" presName="sibTrans" presStyleCnt="0"/>
      <dgm:spPr/>
    </dgm:pt>
    <dgm:pt modelId="{AD6BA151-BF28-4833-8C2A-F699DB57B42D}" type="pres">
      <dgm:prSet presAssocID="{1A518E0B-64EB-4EE6-91EF-DF077141AAF4}" presName="compNode" presStyleCnt="0"/>
      <dgm:spPr/>
    </dgm:pt>
    <dgm:pt modelId="{C482FF0A-1258-448A-A19F-61CCDA330971}" type="pres">
      <dgm:prSet presAssocID="{1A518E0B-64EB-4EE6-91EF-DF077141AAF4}" presName="bgRect" presStyleLbl="bgShp" presStyleIdx="2" presStyleCnt="3"/>
      <dgm:spPr>
        <a:solidFill>
          <a:srgbClr val="E4E4E4"/>
        </a:solidFill>
      </dgm:spPr>
    </dgm:pt>
    <dgm:pt modelId="{E92249DB-01EF-4652-A0FE-51E3EE4B4DAD}" type="pres">
      <dgm:prSet presAssocID="{1A518E0B-64EB-4EE6-91EF-DF077141AAF4}" presName="iconRect" presStyleLbl="node1" presStyleIdx="2" presStyleCnt="3" custScaleX="116622" custScaleY="11662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349B7347-AF5D-4CCA-96E2-55F2D0EAEAA2}" type="pres">
      <dgm:prSet presAssocID="{1A518E0B-64EB-4EE6-91EF-DF077141AAF4}" presName="spaceRect" presStyleCnt="0"/>
      <dgm:spPr/>
    </dgm:pt>
    <dgm:pt modelId="{ABE11960-5CCA-437E-8DAF-CD47D00643BE}" type="pres">
      <dgm:prSet presAssocID="{1A518E0B-64EB-4EE6-91EF-DF077141AAF4}" presName="parTx" presStyleLbl="revTx" presStyleIdx="2" presStyleCnt="3">
        <dgm:presLayoutVars>
          <dgm:chMax val="0"/>
          <dgm:chPref val="0"/>
        </dgm:presLayoutVars>
      </dgm:prSet>
      <dgm:spPr/>
    </dgm:pt>
  </dgm:ptLst>
  <dgm:cxnLst>
    <dgm:cxn modelId="{3C1A920D-9AF6-4785-A84E-35487704598E}" srcId="{935766F2-4185-422E-98EE-1E813E459D69}" destId="{8EC046C3-C7AE-49F6-B0F4-57E3D7C2AAF6}" srcOrd="0" destOrd="0" parTransId="{D23A895C-F714-405B-9421-3C09D66E70D8}" sibTransId="{B581B2C2-2038-48DC-ABCB-5117CA6C933D}"/>
    <dgm:cxn modelId="{15F16428-5FA2-457F-B626-664CAA6C9FB6}" type="presOf" srcId="{8EC046C3-C7AE-49F6-B0F4-57E3D7C2AAF6}" destId="{FB49A419-439F-4D85-A30A-F2CA0237E31B}" srcOrd="0" destOrd="0" presId="urn:microsoft.com/office/officeart/2018/2/layout/IconVerticalSolidList"/>
    <dgm:cxn modelId="{337AD161-027F-4D03-8DD0-7A72A8EC6E80}" type="presOf" srcId="{935766F2-4185-422E-98EE-1E813E459D69}" destId="{AEC9F5FE-E0F4-4ED7-BF93-5D1EE2F78FD1}" srcOrd="0" destOrd="0" presId="urn:microsoft.com/office/officeart/2018/2/layout/IconVerticalSolidList"/>
    <dgm:cxn modelId="{BC78D448-DEA4-4663-B7D4-34C1EAE82F69}" type="presOf" srcId="{1A518E0B-64EB-4EE6-91EF-DF077141AAF4}" destId="{ABE11960-5CCA-437E-8DAF-CD47D00643BE}" srcOrd="0" destOrd="0" presId="urn:microsoft.com/office/officeart/2018/2/layout/IconVerticalSolidList"/>
    <dgm:cxn modelId="{31EEDB70-09FE-4003-A9E6-395F9444F79B}" type="presOf" srcId="{9DA637E7-8122-491C-9BE6-B1B3E8655D5B}" destId="{1B8F1544-A4F7-461B-86E1-012146C7B36B}" srcOrd="0" destOrd="0" presId="urn:microsoft.com/office/officeart/2018/2/layout/IconVerticalSolidList"/>
    <dgm:cxn modelId="{D6626C9E-7024-451F-A15D-3397B8FCF776}" srcId="{935766F2-4185-422E-98EE-1E813E459D69}" destId="{1A518E0B-64EB-4EE6-91EF-DF077141AAF4}" srcOrd="2" destOrd="0" parTransId="{B0A99DC7-41C0-445A-BDB1-661B58A5FD6A}" sibTransId="{2DDE4ABE-2C2B-4811-95DC-050AB9D0DDCC}"/>
    <dgm:cxn modelId="{688938C2-F678-453A-BB96-883FEF083A4A}" srcId="{935766F2-4185-422E-98EE-1E813E459D69}" destId="{9DA637E7-8122-491C-9BE6-B1B3E8655D5B}" srcOrd="1" destOrd="0" parTransId="{CBE53984-98D2-440D-AF31-A358D8EC8396}" sibTransId="{367DB1F8-2A6B-40DF-B949-728853D23F1A}"/>
    <dgm:cxn modelId="{F4CA1D51-C67A-4DB9-993F-CE0AE2945B8E}" type="presParOf" srcId="{AEC9F5FE-E0F4-4ED7-BF93-5D1EE2F78FD1}" destId="{11403DCC-8DAF-4203-819E-E7AED0CE4C92}" srcOrd="0" destOrd="0" presId="urn:microsoft.com/office/officeart/2018/2/layout/IconVerticalSolidList"/>
    <dgm:cxn modelId="{0AC2ECC4-B23C-495C-8A2B-50CB5FB7003B}" type="presParOf" srcId="{11403DCC-8DAF-4203-819E-E7AED0CE4C92}" destId="{629AF5B6-168A-4892-9D4B-551EE2851CAF}" srcOrd="0" destOrd="0" presId="urn:microsoft.com/office/officeart/2018/2/layout/IconVerticalSolidList"/>
    <dgm:cxn modelId="{51A15615-4916-4D8D-ABBB-CBCF68035B1C}" type="presParOf" srcId="{11403DCC-8DAF-4203-819E-E7AED0CE4C92}" destId="{6F896B69-A8CE-40DC-85B6-09D4BEB7AAEA}" srcOrd="1" destOrd="0" presId="urn:microsoft.com/office/officeart/2018/2/layout/IconVerticalSolidList"/>
    <dgm:cxn modelId="{A7776E4F-E04E-48AD-8303-503F200122E8}" type="presParOf" srcId="{11403DCC-8DAF-4203-819E-E7AED0CE4C92}" destId="{FA08F213-0561-4453-8176-82135205464E}" srcOrd="2" destOrd="0" presId="urn:microsoft.com/office/officeart/2018/2/layout/IconVerticalSolidList"/>
    <dgm:cxn modelId="{2AFD64EF-D370-49FB-97C6-699DD43BA588}" type="presParOf" srcId="{11403DCC-8DAF-4203-819E-E7AED0CE4C92}" destId="{FB49A419-439F-4D85-A30A-F2CA0237E31B}" srcOrd="3" destOrd="0" presId="urn:microsoft.com/office/officeart/2018/2/layout/IconVerticalSolidList"/>
    <dgm:cxn modelId="{E30FB6F6-4FD8-487D-9605-C367F9C11B60}" type="presParOf" srcId="{AEC9F5FE-E0F4-4ED7-BF93-5D1EE2F78FD1}" destId="{F3AF1A86-235B-4920-921D-84272599E248}" srcOrd="1" destOrd="0" presId="urn:microsoft.com/office/officeart/2018/2/layout/IconVerticalSolidList"/>
    <dgm:cxn modelId="{E61EDF1A-C699-4CF6-BCB1-05C26B45FC24}" type="presParOf" srcId="{AEC9F5FE-E0F4-4ED7-BF93-5D1EE2F78FD1}" destId="{B52BE2ED-2133-452F-A658-BB6FBA39902E}" srcOrd="2" destOrd="0" presId="urn:microsoft.com/office/officeart/2018/2/layout/IconVerticalSolidList"/>
    <dgm:cxn modelId="{A8317D84-47C8-4329-8C26-0504E81611F6}" type="presParOf" srcId="{B52BE2ED-2133-452F-A658-BB6FBA39902E}" destId="{3ACBF01F-18B7-45C8-BB26-5AC200F6121B}" srcOrd="0" destOrd="0" presId="urn:microsoft.com/office/officeart/2018/2/layout/IconVerticalSolidList"/>
    <dgm:cxn modelId="{9F83798D-1A0A-45F7-BDFE-5D3C2D0CAE1E}" type="presParOf" srcId="{B52BE2ED-2133-452F-A658-BB6FBA39902E}" destId="{B0ACB140-BD6B-4419-8325-75556E8E3877}" srcOrd="1" destOrd="0" presId="urn:microsoft.com/office/officeart/2018/2/layout/IconVerticalSolidList"/>
    <dgm:cxn modelId="{C5A8ADC9-25FD-4C56-9755-20369B846D58}" type="presParOf" srcId="{B52BE2ED-2133-452F-A658-BB6FBA39902E}" destId="{2D992B0B-A401-415D-BA3A-92A792B0F36C}" srcOrd="2" destOrd="0" presId="urn:microsoft.com/office/officeart/2018/2/layout/IconVerticalSolidList"/>
    <dgm:cxn modelId="{4524D4DE-378E-4D6C-9819-87D1C8D546D6}" type="presParOf" srcId="{B52BE2ED-2133-452F-A658-BB6FBA39902E}" destId="{1B8F1544-A4F7-461B-86E1-012146C7B36B}" srcOrd="3" destOrd="0" presId="urn:microsoft.com/office/officeart/2018/2/layout/IconVerticalSolidList"/>
    <dgm:cxn modelId="{9D2D3EA6-B6BC-4EE6-B517-398CE69B12C8}" type="presParOf" srcId="{AEC9F5FE-E0F4-4ED7-BF93-5D1EE2F78FD1}" destId="{FB48E113-FAFF-40D8-BC73-618324AD66B8}" srcOrd="3" destOrd="0" presId="urn:microsoft.com/office/officeart/2018/2/layout/IconVerticalSolidList"/>
    <dgm:cxn modelId="{54A6C3F0-2840-4710-A734-50C3C24504BA}" type="presParOf" srcId="{AEC9F5FE-E0F4-4ED7-BF93-5D1EE2F78FD1}" destId="{AD6BA151-BF28-4833-8C2A-F699DB57B42D}" srcOrd="4" destOrd="0" presId="urn:microsoft.com/office/officeart/2018/2/layout/IconVerticalSolidList"/>
    <dgm:cxn modelId="{A27C01D4-CA1F-4D72-AE93-1FF8361369BF}" type="presParOf" srcId="{AD6BA151-BF28-4833-8C2A-F699DB57B42D}" destId="{C482FF0A-1258-448A-A19F-61CCDA330971}" srcOrd="0" destOrd="0" presId="urn:microsoft.com/office/officeart/2018/2/layout/IconVerticalSolidList"/>
    <dgm:cxn modelId="{F19358B3-1952-4089-A3DF-C9694B58C350}" type="presParOf" srcId="{AD6BA151-BF28-4833-8C2A-F699DB57B42D}" destId="{E92249DB-01EF-4652-A0FE-51E3EE4B4DAD}" srcOrd="1" destOrd="0" presId="urn:microsoft.com/office/officeart/2018/2/layout/IconVerticalSolidList"/>
    <dgm:cxn modelId="{20E7E2D2-C94A-4BCB-A2C5-F8D6EB93D87E}" type="presParOf" srcId="{AD6BA151-BF28-4833-8C2A-F699DB57B42D}" destId="{349B7347-AF5D-4CCA-96E2-55F2D0EAEAA2}" srcOrd="2" destOrd="0" presId="urn:microsoft.com/office/officeart/2018/2/layout/IconVerticalSolidList"/>
    <dgm:cxn modelId="{C5738C35-F335-45B6-96A3-C68DB65399D6}" type="presParOf" srcId="{AD6BA151-BF28-4833-8C2A-F699DB57B42D}" destId="{ABE11960-5CCA-437E-8DAF-CD47D00643B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0539A26-BABE-4348-99CD-4AE3777FDFC3}"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02BD7F15-5663-484B-8DC5-E7D26FD6EA69}">
      <dgm:prSet phldrT="[Text]"/>
      <dgm:spPr/>
      <dgm:t>
        <a:bodyPr/>
        <a:lstStyle/>
        <a:p>
          <a:r>
            <a:rPr lang="en-US" dirty="0"/>
            <a:t> </a:t>
          </a:r>
        </a:p>
      </dgm:t>
    </dgm:pt>
    <dgm:pt modelId="{F82FC7D0-5B76-4B50-928B-680B3C123F36}" type="parTrans" cxnId="{BA35BA65-3BCD-4AED-AC20-C3F22133854E}">
      <dgm:prSet/>
      <dgm:spPr/>
      <dgm:t>
        <a:bodyPr/>
        <a:lstStyle/>
        <a:p>
          <a:endParaRPr lang="en-US"/>
        </a:p>
      </dgm:t>
    </dgm:pt>
    <dgm:pt modelId="{A2329359-2112-4837-A593-AEB3C933B343}" type="sibTrans" cxnId="{BA35BA65-3BCD-4AED-AC20-C3F22133854E}">
      <dgm:prSet/>
      <dgm:spPr>
        <a:solidFill>
          <a:srgbClr val="7F7F7F"/>
        </a:solidFill>
      </dgm:spPr>
      <dgm:t>
        <a:bodyPr/>
        <a:lstStyle/>
        <a:p>
          <a:endParaRPr lang="en-US" dirty="0"/>
        </a:p>
      </dgm:t>
    </dgm:pt>
    <dgm:pt modelId="{36AE21E4-8E6C-42AF-8859-57B3AF78EEFF}">
      <dgm:prSet phldrT="[Text]"/>
      <dgm:spPr/>
      <dgm:t>
        <a:bodyPr/>
        <a:lstStyle/>
        <a:p>
          <a:r>
            <a:rPr lang="en-US" dirty="0"/>
            <a:t> </a:t>
          </a:r>
        </a:p>
      </dgm:t>
    </dgm:pt>
    <dgm:pt modelId="{3D39798C-DD77-49DB-9AF0-B223993D97C8}" type="parTrans" cxnId="{14DEF307-1D48-48C1-9BA7-BD0B223A8B20}">
      <dgm:prSet/>
      <dgm:spPr/>
      <dgm:t>
        <a:bodyPr/>
        <a:lstStyle/>
        <a:p>
          <a:endParaRPr lang="en-US"/>
        </a:p>
      </dgm:t>
    </dgm:pt>
    <dgm:pt modelId="{E4DFAFD3-AE9F-4973-8156-5F43AFB3361A}" type="sibTrans" cxnId="{14DEF307-1D48-48C1-9BA7-BD0B223A8B20}">
      <dgm:prSet/>
      <dgm:spPr>
        <a:solidFill>
          <a:srgbClr val="7F7F7F"/>
        </a:solidFill>
      </dgm:spPr>
      <dgm:t>
        <a:bodyPr/>
        <a:lstStyle/>
        <a:p>
          <a:endParaRPr lang="en-US" dirty="0"/>
        </a:p>
      </dgm:t>
    </dgm:pt>
    <dgm:pt modelId="{534D6826-E161-4761-8D03-A171A9964706}">
      <dgm:prSet phldrT="[Text]"/>
      <dgm:spPr/>
      <dgm:t>
        <a:bodyPr/>
        <a:lstStyle/>
        <a:p>
          <a:r>
            <a:rPr lang="en-US" dirty="0"/>
            <a:t> </a:t>
          </a:r>
        </a:p>
      </dgm:t>
    </dgm:pt>
    <dgm:pt modelId="{FFBA1353-BEB7-4D62-B814-E4435C846082}" type="parTrans" cxnId="{313C5E98-2270-4F0C-BB18-23B0959B5D1D}">
      <dgm:prSet/>
      <dgm:spPr/>
      <dgm:t>
        <a:bodyPr/>
        <a:lstStyle/>
        <a:p>
          <a:endParaRPr lang="en-US"/>
        </a:p>
      </dgm:t>
    </dgm:pt>
    <dgm:pt modelId="{8E3FE848-0430-42AF-BE56-77B33F7C51B3}" type="sibTrans" cxnId="{313C5E98-2270-4F0C-BB18-23B0959B5D1D}">
      <dgm:prSet/>
      <dgm:spPr>
        <a:solidFill>
          <a:srgbClr val="7F7F7F"/>
        </a:solidFill>
      </dgm:spPr>
      <dgm:t>
        <a:bodyPr/>
        <a:lstStyle/>
        <a:p>
          <a:endParaRPr lang="en-US" dirty="0"/>
        </a:p>
      </dgm:t>
    </dgm:pt>
    <dgm:pt modelId="{B721BCCF-37E4-4D9F-9872-C614D3507590}">
      <dgm:prSet phldrT="[Text]"/>
      <dgm:spPr/>
      <dgm:t>
        <a:bodyPr/>
        <a:lstStyle/>
        <a:p>
          <a:r>
            <a:rPr lang="en-US" dirty="0"/>
            <a:t> </a:t>
          </a:r>
        </a:p>
      </dgm:t>
    </dgm:pt>
    <dgm:pt modelId="{F1B6B036-7963-4438-B8B3-33DDA573DF96}" type="parTrans" cxnId="{4BB40848-B6BA-499D-B467-9577DEE05426}">
      <dgm:prSet/>
      <dgm:spPr/>
      <dgm:t>
        <a:bodyPr/>
        <a:lstStyle/>
        <a:p>
          <a:endParaRPr lang="en-US"/>
        </a:p>
      </dgm:t>
    </dgm:pt>
    <dgm:pt modelId="{81BCB29B-554B-4809-A790-70678CE6254F}" type="sibTrans" cxnId="{4BB40848-B6BA-499D-B467-9577DEE05426}">
      <dgm:prSet/>
      <dgm:spPr>
        <a:solidFill>
          <a:srgbClr val="7F7F7F"/>
        </a:solidFill>
      </dgm:spPr>
      <dgm:t>
        <a:bodyPr/>
        <a:lstStyle/>
        <a:p>
          <a:endParaRPr lang="en-US" dirty="0"/>
        </a:p>
      </dgm:t>
    </dgm:pt>
    <dgm:pt modelId="{92779B3A-C822-40F8-A9EE-1D5419FE176A}">
      <dgm:prSet phldrT="[Text]"/>
      <dgm:spPr/>
      <dgm:t>
        <a:bodyPr/>
        <a:lstStyle/>
        <a:p>
          <a:r>
            <a:rPr lang="en-US" dirty="0"/>
            <a:t> </a:t>
          </a:r>
        </a:p>
      </dgm:t>
    </dgm:pt>
    <dgm:pt modelId="{00922FA6-AB3F-4430-B04B-985EABB2F48D}" type="parTrans" cxnId="{ED732D0C-A663-419E-92FA-E4D25B42F7A4}">
      <dgm:prSet/>
      <dgm:spPr/>
      <dgm:t>
        <a:bodyPr/>
        <a:lstStyle/>
        <a:p>
          <a:endParaRPr lang="en-US"/>
        </a:p>
      </dgm:t>
    </dgm:pt>
    <dgm:pt modelId="{647851BD-A8D7-4ABA-A5E4-577336B2B982}" type="sibTrans" cxnId="{ED732D0C-A663-419E-92FA-E4D25B42F7A4}">
      <dgm:prSet/>
      <dgm:spPr>
        <a:solidFill>
          <a:srgbClr val="7F7F7F"/>
        </a:solidFill>
      </dgm:spPr>
      <dgm:t>
        <a:bodyPr/>
        <a:lstStyle/>
        <a:p>
          <a:endParaRPr lang="en-US" dirty="0"/>
        </a:p>
      </dgm:t>
    </dgm:pt>
    <dgm:pt modelId="{19938A19-4ACA-481C-970F-3CA05B67C4A1}">
      <dgm:prSet phldrT="[Text]"/>
      <dgm:spPr/>
      <dgm:t>
        <a:bodyPr/>
        <a:lstStyle/>
        <a:p>
          <a:r>
            <a:rPr lang="en-US" dirty="0"/>
            <a:t> </a:t>
          </a:r>
        </a:p>
      </dgm:t>
    </dgm:pt>
    <dgm:pt modelId="{25B5196A-D405-42C5-8B2B-F1492ED161E9}" type="parTrans" cxnId="{ACA8FE87-F95E-4720-BE7E-796F09749A13}">
      <dgm:prSet/>
      <dgm:spPr/>
      <dgm:t>
        <a:bodyPr/>
        <a:lstStyle/>
        <a:p>
          <a:endParaRPr lang="en-US"/>
        </a:p>
      </dgm:t>
    </dgm:pt>
    <dgm:pt modelId="{84E3A9FF-ED59-4030-917B-137A1B013E9A}" type="sibTrans" cxnId="{ACA8FE87-F95E-4720-BE7E-796F09749A13}">
      <dgm:prSet/>
      <dgm:spPr>
        <a:solidFill>
          <a:srgbClr val="7F7F7F"/>
        </a:solidFill>
      </dgm:spPr>
      <dgm:t>
        <a:bodyPr/>
        <a:lstStyle/>
        <a:p>
          <a:endParaRPr lang="en-US" dirty="0"/>
        </a:p>
      </dgm:t>
    </dgm:pt>
    <dgm:pt modelId="{E3C74A04-9ACC-428D-BEA6-219FDE38AF68}">
      <dgm:prSet phldrT="[Text]"/>
      <dgm:spPr/>
      <dgm:t>
        <a:bodyPr/>
        <a:lstStyle/>
        <a:p>
          <a:endParaRPr lang="en-US" dirty="0"/>
        </a:p>
      </dgm:t>
    </dgm:pt>
    <dgm:pt modelId="{DA54B517-1449-4E60-A91B-384022ABF414}" type="parTrans" cxnId="{551D01F1-30D9-4FB3-8BB8-95B7AF72791C}">
      <dgm:prSet/>
      <dgm:spPr/>
      <dgm:t>
        <a:bodyPr/>
        <a:lstStyle/>
        <a:p>
          <a:endParaRPr lang="en-US"/>
        </a:p>
      </dgm:t>
    </dgm:pt>
    <dgm:pt modelId="{9CFBB13C-D727-4B18-9C18-F51E87242B46}" type="sibTrans" cxnId="{551D01F1-30D9-4FB3-8BB8-95B7AF72791C}">
      <dgm:prSet/>
      <dgm:spPr>
        <a:solidFill>
          <a:srgbClr val="7F7F7F"/>
        </a:solidFill>
      </dgm:spPr>
      <dgm:t>
        <a:bodyPr/>
        <a:lstStyle/>
        <a:p>
          <a:endParaRPr lang="en-US" dirty="0"/>
        </a:p>
      </dgm:t>
    </dgm:pt>
    <dgm:pt modelId="{9CFFE483-1C89-4EE1-8DFB-228EC26C989E}" type="pres">
      <dgm:prSet presAssocID="{30539A26-BABE-4348-99CD-4AE3777FDFC3}" presName="cycle" presStyleCnt="0">
        <dgm:presLayoutVars>
          <dgm:dir/>
          <dgm:resizeHandles val="exact"/>
        </dgm:presLayoutVars>
      </dgm:prSet>
      <dgm:spPr/>
    </dgm:pt>
    <dgm:pt modelId="{A6F62928-0D58-4517-BC2F-164B0C36F8F7}" type="pres">
      <dgm:prSet presAssocID="{02BD7F15-5663-484B-8DC5-E7D26FD6EA69}" presName="node" presStyleLbl="node1" presStyleIdx="0" presStyleCnt="7">
        <dgm:presLayoutVars>
          <dgm:bulletEnabled val="1"/>
        </dgm:presLayoutVars>
      </dgm:prSet>
      <dgm:spPr/>
    </dgm:pt>
    <dgm:pt modelId="{BD062B3C-B1B2-4351-B000-516157AD591D}" type="pres">
      <dgm:prSet presAssocID="{A2329359-2112-4837-A593-AEB3C933B343}" presName="sibTrans" presStyleLbl="sibTrans2D1" presStyleIdx="0" presStyleCnt="7"/>
      <dgm:spPr/>
    </dgm:pt>
    <dgm:pt modelId="{A6732B40-AE7E-4336-8EC4-57B11D91423D}" type="pres">
      <dgm:prSet presAssocID="{A2329359-2112-4837-A593-AEB3C933B343}" presName="connectorText" presStyleLbl="sibTrans2D1" presStyleIdx="0" presStyleCnt="7"/>
      <dgm:spPr/>
    </dgm:pt>
    <dgm:pt modelId="{230D7C2C-677E-4CEC-942F-D1EA65E32223}" type="pres">
      <dgm:prSet presAssocID="{36AE21E4-8E6C-42AF-8859-57B3AF78EEFF}" presName="node" presStyleLbl="node1" presStyleIdx="1" presStyleCnt="7">
        <dgm:presLayoutVars>
          <dgm:bulletEnabled val="1"/>
        </dgm:presLayoutVars>
      </dgm:prSet>
      <dgm:spPr/>
    </dgm:pt>
    <dgm:pt modelId="{529EEA7D-B6FB-476C-ADD5-FCC64AB8827B}" type="pres">
      <dgm:prSet presAssocID="{E4DFAFD3-AE9F-4973-8156-5F43AFB3361A}" presName="sibTrans" presStyleLbl="sibTrans2D1" presStyleIdx="1" presStyleCnt="7"/>
      <dgm:spPr/>
    </dgm:pt>
    <dgm:pt modelId="{D0E6F31F-1EFE-4D85-94AB-A12ED67321A3}" type="pres">
      <dgm:prSet presAssocID="{E4DFAFD3-AE9F-4973-8156-5F43AFB3361A}" presName="connectorText" presStyleLbl="sibTrans2D1" presStyleIdx="1" presStyleCnt="7"/>
      <dgm:spPr/>
    </dgm:pt>
    <dgm:pt modelId="{078090DB-6379-4F16-AA57-C98D3A82D274}" type="pres">
      <dgm:prSet presAssocID="{534D6826-E161-4761-8D03-A171A9964706}" presName="node" presStyleLbl="node1" presStyleIdx="2" presStyleCnt="7">
        <dgm:presLayoutVars>
          <dgm:bulletEnabled val="1"/>
        </dgm:presLayoutVars>
      </dgm:prSet>
      <dgm:spPr/>
    </dgm:pt>
    <dgm:pt modelId="{4BA5DCDD-6599-4CE7-A821-51719D753EB4}" type="pres">
      <dgm:prSet presAssocID="{8E3FE848-0430-42AF-BE56-77B33F7C51B3}" presName="sibTrans" presStyleLbl="sibTrans2D1" presStyleIdx="2" presStyleCnt="7"/>
      <dgm:spPr/>
    </dgm:pt>
    <dgm:pt modelId="{A7B38DB2-6D35-40DA-BF65-95B637BF90FF}" type="pres">
      <dgm:prSet presAssocID="{8E3FE848-0430-42AF-BE56-77B33F7C51B3}" presName="connectorText" presStyleLbl="sibTrans2D1" presStyleIdx="2" presStyleCnt="7"/>
      <dgm:spPr/>
    </dgm:pt>
    <dgm:pt modelId="{99F8BC43-CC03-4723-A80A-61AB458BB927}" type="pres">
      <dgm:prSet presAssocID="{B721BCCF-37E4-4D9F-9872-C614D3507590}" presName="node" presStyleLbl="node1" presStyleIdx="3" presStyleCnt="7">
        <dgm:presLayoutVars>
          <dgm:bulletEnabled val="1"/>
        </dgm:presLayoutVars>
      </dgm:prSet>
      <dgm:spPr/>
    </dgm:pt>
    <dgm:pt modelId="{E1266CA5-F491-4F93-8131-A23CE8469826}" type="pres">
      <dgm:prSet presAssocID="{81BCB29B-554B-4809-A790-70678CE6254F}" presName="sibTrans" presStyleLbl="sibTrans2D1" presStyleIdx="3" presStyleCnt="7"/>
      <dgm:spPr/>
    </dgm:pt>
    <dgm:pt modelId="{C049BACB-07BF-424C-9A46-57DECBE749EC}" type="pres">
      <dgm:prSet presAssocID="{81BCB29B-554B-4809-A790-70678CE6254F}" presName="connectorText" presStyleLbl="sibTrans2D1" presStyleIdx="3" presStyleCnt="7"/>
      <dgm:spPr/>
    </dgm:pt>
    <dgm:pt modelId="{2FCB0AC2-77CD-4DF2-A56E-3AAEA7D0C727}" type="pres">
      <dgm:prSet presAssocID="{92779B3A-C822-40F8-A9EE-1D5419FE176A}" presName="node" presStyleLbl="node1" presStyleIdx="4" presStyleCnt="7">
        <dgm:presLayoutVars>
          <dgm:bulletEnabled val="1"/>
        </dgm:presLayoutVars>
      </dgm:prSet>
      <dgm:spPr/>
    </dgm:pt>
    <dgm:pt modelId="{4C67A684-2212-499D-8616-6542A34D7D9B}" type="pres">
      <dgm:prSet presAssocID="{647851BD-A8D7-4ABA-A5E4-577336B2B982}" presName="sibTrans" presStyleLbl="sibTrans2D1" presStyleIdx="4" presStyleCnt="7"/>
      <dgm:spPr/>
    </dgm:pt>
    <dgm:pt modelId="{42046B13-2048-4A49-803B-276EEDE661D8}" type="pres">
      <dgm:prSet presAssocID="{647851BD-A8D7-4ABA-A5E4-577336B2B982}" presName="connectorText" presStyleLbl="sibTrans2D1" presStyleIdx="4" presStyleCnt="7"/>
      <dgm:spPr/>
    </dgm:pt>
    <dgm:pt modelId="{36919856-252F-45CE-B940-2039460FB604}" type="pres">
      <dgm:prSet presAssocID="{19938A19-4ACA-481C-970F-3CA05B67C4A1}" presName="node" presStyleLbl="node1" presStyleIdx="5" presStyleCnt="7">
        <dgm:presLayoutVars>
          <dgm:bulletEnabled val="1"/>
        </dgm:presLayoutVars>
      </dgm:prSet>
      <dgm:spPr/>
    </dgm:pt>
    <dgm:pt modelId="{D7611F9B-067A-436F-8357-3D028EEA1AC7}" type="pres">
      <dgm:prSet presAssocID="{84E3A9FF-ED59-4030-917B-137A1B013E9A}" presName="sibTrans" presStyleLbl="sibTrans2D1" presStyleIdx="5" presStyleCnt="7"/>
      <dgm:spPr/>
    </dgm:pt>
    <dgm:pt modelId="{DADF520C-7DC5-43C7-BAF3-5EDC4A8E580B}" type="pres">
      <dgm:prSet presAssocID="{84E3A9FF-ED59-4030-917B-137A1B013E9A}" presName="connectorText" presStyleLbl="sibTrans2D1" presStyleIdx="5" presStyleCnt="7"/>
      <dgm:spPr/>
    </dgm:pt>
    <dgm:pt modelId="{92AAFDDA-DCA0-4D12-BDCE-3851E326E93A}" type="pres">
      <dgm:prSet presAssocID="{E3C74A04-9ACC-428D-BEA6-219FDE38AF68}" presName="node" presStyleLbl="node1" presStyleIdx="6" presStyleCnt="7">
        <dgm:presLayoutVars>
          <dgm:bulletEnabled val="1"/>
        </dgm:presLayoutVars>
      </dgm:prSet>
      <dgm:spPr/>
    </dgm:pt>
    <dgm:pt modelId="{C7A9B24E-4F4C-45A0-88C0-954F262D38F3}" type="pres">
      <dgm:prSet presAssocID="{9CFBB13C-D727-4B18-9C18-F51E87242B46}" presName="sibTrans" presStyleLbl="sibTrans2D1" presStyleIdx="6" presStyleCnt="7"/>
      <dgm:spPr/>
    </dgm:pt>
    <dgm:pt modelId="{E08FACF3-089A-4DD7-BD09-CF5B7B80B68A}" type="pres">
      <dgm:prSet presAssocID="{9CFBB13C-D727-4B18-9C18-F51E87242B46}" presName="connectorText" presStyleLbl="sibTrans2D1" presStyleIdx="6" presStyleCnt="7"/>
      <dgm:spPr/>
    </dgm:pt>
  </dgm:ptLst>
  <dgm:cxnLst>
    <dgm:cxn modelId="{11F77701-3DCF-48C3-B330-5A0CC02766D3}" type="presOf" srcId="{647851BD-A8D7-4ABA-A5E4-577336B2B982}" destId="{4C67A684-2212-499D-8616-6542A34D7D9B}" srcOrd="0" destOrd="0" presId="urn:microsoft.com/office/officeart/2005/8/layout/cycle2"/>
    <dgm:cxn modelId="{14DEF307-1D48-48C1-9BA7-BD0B223A8B20}" srcId="{30539A26-BABE-4348-99CD-4AE3777FDFC3}" destId="{36AE21E4-8E6C-42AF-8859-57B3AF78EEFF}" srcOrd="1" destOrd="0" parTransId="{3D39798C-DD77-49DB-9AF0-B223993D97C8}" sibTransId="{E4DFAFD3-AE9F-4973-8156-5F43AFB3361A}"/>
    <dgm:cxn modelId="{223EB408-AF8F-45D6-9FB0-E348086F24A9}" type="presOf" srcId="{9CFBB13C-D727-4B18-9C18-F51E87242B46}" destId="{C7A9B24E-4F4C-45A0-88C0-954F262D38F3}" srcOrd="0" destOrd="0" presId="urn:microsoft.com/office/officeart/2005/8/layout/cycle2"/>
    <dgm:cxn modelId="{ED732D0C-A663-419E-92FA-E4D25B42F7A4}" srcId="{30539A26-BABE-4348-99CD-4AE3777FDFC3}" destId="{92779B3A-C822-40F8-A9EE-1D5419FE176A}" srcOrd="4" destOrd="0" parTransId="{00922FA6-AB3F-4430-B04B-985EABB2F48D}" sibTransId="{647851BD-A8D7-4ABA-A5E4-577336B2B982}"/>
    <dgm:cxn modelId="{531BB520-75DE-40D0-AFC9-D3970ECB48C7}" type="presOf" srcId="{19938A19-4ACA-481C-970F-3CA05B67C4A1}" destId="{36919856-252F-45CE-B940-2039460FB604}" srcOrd="0" destOrd="0" presId="urn:microsoft.com/office/officeart/2005/8/layout/cycle2"/>
    <dgm:cxn modelId="{40C6BF20-08A5-4E83-B531-8117C78256BE}" type="presOf" srcId="{534D6826-E161-4761-8D03-A171A9964706}" destId="{078090DB-6379-4F16-AA57-C98D3A82D274}" srcOrd="0" destOrd="0" presId="urn:microsoft.com/office/officeart/2005/8/layout/cycle2"/>
    <dgm:cxn modelId="{660BB924-88EC-4E03-957C-A98B67787540}" type="presOf" srcId="{E4DFAFD3-AE9F-4973-8156-5F43AFB3361A}" destId="{529EEA7D-B6FB-476C-ADD5-FCC64AB8827B}" srcOrd="0" destOrd="0" presId="urn:microsoft.com/office/officeart/2005/8/layout/cycle2"/>
    <dgm:cxn modelId="{46881932-1AA2-4162-A0F8-6B9F3DDA73CB}" type="presOf" srcId="{E3C74A04-9ACC-428D-BEA6-219FDE38AF68}" destId="{92AAFDDA-DCA0-4D12-BDCE-3851E326E93A}" srcOrd="0" destOrd="0" presId="urn:microsoft.com/office/officeart/2005/8/layout/cycle2"/>
    <dgm:cxn modelId="{B2C80536-4553-48A4-B8CA-EC64CF6C171B}" type="presOf" srcId="{84E3A9FF-ED59-4030-917B-137A1B013E9A}" destId="{DADF520C-7DC5-43C7-BAF3-5EDC4A8E580B}" srcOrd="1" destOrd="0" presId="urn:microsoft.com/office/officeart/2005/8/layout/cycle2"/>
    <dgm:cxn modelId="{BA35BA65-3BCD-4AED-AC20-C3F22133854E}" srcId="{30539A26-BABE-4348-99CD-4AE3777FDFC3}" destId="{02BD7F15-5663-484B-8DC5-E7D26FD6EA69}" srcOrd="0" destOrd="0" parTransId="{F82FC7D0-5B76-4B50-928B-680B3C123F36}" sibTransId="{A2329359-2112-4837-A593-AEB3C933B343}"/>
    <dgm:cxn modelId="{4D92CF65-2F4A-47BB-9BCE-EA80971D68C3}" type="presOf" srcId="{30539A26-BABE-4348-99CD-4AE3777FDFC3}" destId="{9CFFE483-1C89-4EE1-8DFB-228EC26C989E}" srcOrd="0" destOrd="0" presId="urn:microsoft.com/office/officeart/2005/8/layout/cycle2"/>
    <dgm:cxn modelId="{1D233166-FE50-4BC5-A5C8-8027E2DEDDDE}" type="presOf" srcId="{A2329359-2112-4837-A593-AEB3C933B343}" destId="{A6732B40-AE7E-4336-8EC4-57B11D91423D}" srcOrd="1" destOrd="0" presId="urn:microsoft.com/office/officeart/2005/8/layout/cycle2"/>
    <dgm:cxn modelId="{4BB40848-B6BA-499D-B467-9577DEE05426}" srcId="{30539A26-BABE-4348-99CD-4AE3777FDFC3}" destId="{B721BCCF-37E4-4D9F-9872-C614D3507590}" srcOrd="3" destOrd="0" parTransId="{F1B6B036-7963-4438-B8B3-33DDA573DF96}" sibTransId="{81BCB29B-554B-4809-A790-70678CE6254F}"/>
    <dgm:cxn modelId="{326F6F68-B2DE-4602-829D-057E9D1FB858}" type="presOf" srcId="{36AE21E4-8E6C-42AF-8859-57B3AF78EEFF}" destId="{230D7C2C-677E-4CEC-942F-D1EA65E32223}" srcOrd="0" destOrd="0" presId="urn:microsoft.com/office/officeart/2005/8/layout/cycle2"/>
    <dgm:cxn modelId="{32B2326E-CE32-4335-9FE2-F693E4ED7520}" type="presOf" srcId="{E4DFAFD3-AE9F-4973-8156-5F43AFB3361A}" destId="{D0E6F31F-1EFE-4D85-94AB-A12ED67321A3}" srcOrd="1" destOrd="0" presId="urn:microsoft.com/office/officeart/2005/8/layout/cycle2"/>
    <dgm:cxn modelId="{D58C674F-2404-4BBA-A4B6-B4AA07B88A67}" type="presOf" srcId="{81BCB29B-554B-4809-A790-70678CE6254F}" destId="{C049BACB-07BF-424C-9A46-57DECBE749EC}" srcOrd="1" destOrd="0" presId="urn:microsoft.com/office/officeart/2005/8/layout/cycle2"/>
    <dgm:cxn modelId="{452BB559-10B0-49B5-9695-79E30B694EB1}" type="presOf" srcId="{84E3A9FF-ED59-4030-917B-137A1B013E9A}" destId="{D7611F9B-067A-436F-8357-3D028EEA1AC7}" srcOrd="0" destOrd="0" presId="urn:microsoft.com/office/officeart/2005/8/layout/cycle2"/>
    <dgm:cxn modelId="{562CA987-0C96-4E85-8C92-6AB82EEAA4FC}" type="presOf" srcId="{A2329359-2112-4837-A593-AEB3C933B343}" destId="{BD062B3C-B1B2-4351-B000-516157AD591D}" srcOrd="0" destOrd="0" presId="urn:microsoft.com/office/officeart/2005/8/layout/cycle2"/>
    <dgm:cxn modelId="{ACA8FE87-F95E-4720-BE7E-796F09749A13}" srcId="{30539A26-BABE-4348-99CD-4AE3777FDFC3}" destId="{19938A19-4ACA-481C-970F-3CA05B67C4A1}" srcOrd="5" destOrd="0" parTransId="{25B5196A-D405-42C5-8B2B-F1492ED161E9}" sibTransId="{84E3A9FF-ED59-4030-917B-137A1B013E9A}"/>
    <dgm:cxn modelId="{BE11A794-FAA3-448E-9792-29F5665A69EA}" type="presOf" srcId="{81BCB29B-554B-4809-A790-70678CE6254F}" destId="{E1266CA5-F491-4F93-8131-A23CE8469826}" srcOrd="0" destOrd="0" presId="urn:microsoft.com/office/officeart/2005/8/layout/cycle2"/>
    <dgm:cxn modelId="{313C5E98-2270-4F0C-BB18-23B0959B5D1D}" srcId="{30539A26-BABE-4348-99CD-4AE3777FDFC3}" destId="{534D6826-E161-4761-8D03-A171A9964706}" srcOrd="2" destOrd="0" parTransId="{FFBA1353-BEB7-4D62-B814-E4435C846082}" sibTransId="{8E3FE848-0430-42AF-BE56-77B33F7C51B3}"/>
    <dgm:cxn modelId="{A6B726A1-9139-491E-A046-AAACA169064A}" type="presOf" srcId="{92779B3A-C822-40F8-A9EE-1D5419FE176A}" destId="{2FCB0AC2-77CD-4DF2-A56E-3AAEA7D0C727}" srcOrd="0" destOrd="0" presId="urn:microsoft.com/office/officeart/2005/8/layout/cycle2"/>
    <dgm:cxn modelId="{9AAC8EA8-738B-49B1-B86F-E256F41509B1}" type="presOf" srcId="{647851BD-A8D7-4ABA-A5E4-577336B2B982}" destId="{42046B13-2048-4A49-803B-276EEDE661D8}" srcOrd="1" destOrd="0" presId="urn:microsoft.com/office/officeart/2005/8/layout/cycle2"/>
    <dgm:cxn modelId="{8A291EAD-E455-4C0A-AD82-71E598FA497B}" type="presOf" srcId="{9CFBB13C-D727-4B18-9C18-F51E87242B46}" destId="{E08FACF3-089A-4DD7-BD09-CF5B7B80B68A}" srcOrd="1" destOrd="0" presId="urn:microsoft.com/office/officeart/2005/8/layout/cycle2"/>
    <dgm:cxn modelId="{FEF42EC9-E71D-4520-9CAD-E74678EFFC10}" type="presOf" srcId="{8E3FE848-0430-42AF-BE56-77B33F7C51B3}" destId="{4BA5DCDD-6599-4CE7-A821-51719D753EB4}" srcOrd="0" destOrd="0" presId="urn:microsoft.com/office/officeart/2005/8/layout/cycle2"/>
    <dgm:cxn modelId="{B15DBCC9-3365-455D-9847-FB628AF336E6}" type="presOf" srcId="{8E3FE848-0430-42AF-BE56-77B33F7C51B3}" destId="{A7B38DB2-6D35-40DA-BF65-95B637BF90FF}" srcOrd="1" destOrd="0" presId="urn:microsoft.com/office/officeart/2005/8/layout/cycle2"/>
    <dgm:cxn modelId="{C67BEDD3-7756-4149-9DF2-CA7B48D91B60}" type="presOf" srcId="{B721BCCF-37E4-4D9F-9872-C614D3507590}" destId="{99F8BC43-CC03-4723-A80A-61AB458BB927}" srcOrd="0" destOrd="0" presId="urn:microsoft.com/office/officeart/2005/8/layout/cycle2"/>
    <dgm:cxn modelId="{D33FE0E6-05DA-44F7-8E5E-140FB9BD512B}" type="presOf" srcId="{02BD7F15-5663-484B-8DC5-E7D26FD6EA69}" destId="{A6F62928-0D58-4517-BC2F-164B0C36F8F7}" srcOrd="0" destOrd="0" presId="urn:microsoft.com/office/officeart/2005/8/layout/cycle2"/>
    <dgm:cxn modelId="{551D01F1-30D9-4FB3-8BB8-95B7AF72791C}" srcId="{30539A26-BABE-4348-99CD-4AE3777FDFC3}" destId="{E3C74A04-9ACC-428D-BEA6-219FDE38AF68}" srcOrd="6" destOrd="0" parTransId="{DA54B517-1449-4E60-A91B-384022ABF414}" sibTransId="{9CFBB13C-D727-4B18-9C18-F51E87242B46}"/>
    <dgm:cxn modelId="{63B39A1B-4886-4ABE-AAB8-CE201CA301C0}" type="presParOf" srcId="{9CFFE483-1C89-4EE1-8DFB-228EC26C989E}" destId="{A6F62928-0D58-4517-BC2F-164B0C36F8F7}" srcOrd="0" destOrd="0" presId="urn:microsoft.com/office/officeart/2005/8/layout/cycle2"/>
    <dgm:cxn modelId="{F2A49173-72CF-43B6-ACFE-99D2044123DB}" type="presParOf" srcId="{9CFFE483-1C89-4EE1-8DFB-228EC26C989E}" destId="{BD062B3C-B1B2-4351-B000-516157AD591D}" srcOrd="1" destOrd="0" presId="urn:microsoft.com/office/officeart/2005/8/layout/cycle2"/>
    <dgm:cxn modelId="{DE899273-54B6-4451-BD51-058AC70F81BD}" type="presParOf" srcId="{BD062B3C-B1B2-4351-B000-516157AD591D}" destId="{A6732B40-AE7E-4336-8EC4-57B11D91423D}" srcOrd="0" destOrd="0" presId="urn:microsoft.com/office/officeart/2005/8/layout/cycle2"/>
    <dgm:cxn modelId="{A341A2F4-CBA4-4A31-B8E2-82C947938E36}" type="presParOf" srcId="{9CFFE483-1C89-4EE1-8DFB-228EC26C989E}" destId="{230D7C2C-677E-4CEC-942F-D1EA65E32223}" srcOrd="2" destOrd="0" presId="urn:microsoft.com/office/officeart/2005/8/layout/cycle2"/>
    <dgm:cxn modelId="{8EFE8D5F-AAA2-46F4-8A5E-5DE70F1E0663}" type="presParOf" srcId="{9CFFE483-1C89-4EE1-8DFB-228EC26C989E}" destId="{529EEA7D-B6FB-476C-ADD5-FCC64AB8827B}" srcOrd="3" destOrd="0" presId="urn:microsoft.com/office/officeart/2005/8/layout/cycle2"/>
    <dgm:cxn modelId="{5DBADEC7-6172-40F0-8B33-D5C47F989309}" type="presParOf" srcId="{529EEA7D-B6FB-476C-ADD5-FCC64AB8827B}" destId="{D0E6F31F-1EFE-4D85-94AB-A12ED67321A3}" srcOrd="0" destOrd="0" presId="urn:microsoft.com/office/officeart/2005/8/layout/cycle2"/>
    <dgm:cxn modelId="{74360DE1-AA7B-48BC-8925-7BDBDA3737EA}" type="presParOf" srcId="{9CFFE483-1C89-4EE1-8DFB-228EC26C989E}" destId="{078090DB-6379-4F16-AA57-C98D3A82D274}" srcOrd="4" destOrd="0" presId="urn:microsoft.com/office/officeart/2005/8/layout/cycle2"/>
    <dgm:cxn modelId="{02445775-A0E1-419D-82E6-24224B7EE307}" type="presParOf" srcId="{9CFFE483-1C89-4EE1-8DFB-228EC26C989E}" destId="{4BA5DCDD-6599-4CE7-A821-51719D753EB4}" srcOrd="5" destOrd="0" presId="urn:microsoft.com/office/officeart/2005/8/layout/cycle2"/>
    <dgm:cxn modelId="{4F53960C-8A65-4FF9-8250-CEEFA8F78C21}" type="presParOf" srcId="{4BA5DCDD-6599-4CE7-A821-51719D753EB4}" destId="{A7B38DB2-6D35-40DA-BF65-95B637BF90FF}" srcOrd="0" destOrd="0" presId="urn:microsoft.com/office/officeart/2005/8/layout/cycle2"/>
    <dgm:cxn modelId="{A4F6C4F8-C08B-48E8-9037-BCB8B52A8B65}" type="presParOf" srcId="{9CFFE483-1C89-4EE1-8DFB-228EC26C989E}" destId="{99F8BC43-CC03-4723-A80A-61AB458BB927}" srcOrd="6" destOrd="0" presId="urn:microsoft.com/office/officeart/2005/8/layout/cycle2"/>
    <dgm:cxn modelId="{EB85B7D0-FA65-4D44-8BE1-385E4D815085}" type="presParOf" srcId="{9CFFE483-1C89-4EE1-8DFB-228EC26C989E}" destId="{E1266CA5-F491-4F93-8131-A23CE8469826}" srcOrd="7" destOrd="0" presId="urn:microsoft.com/office/officeart/2005/8/layout/cycle2"/>
    <dgm:cxn modelId="{191B2140-4F50-49CD-9A87-E58B271C3DFA}" type="presParOf" srcId="{E1266CA5-F491-4F93-8131-A23CE8469826}" destId="{C049BACB-07BF-424C-9A46-57DECBE749EC}" srcOrd="0" destOrd="0" presId="urn:microsoft.com/office/officeart/2005/8/layout/cycle2"/>
    <dgm:cxn modelId="{C1941955-2203-47C9-8FAF-0BF4914C6ADD}" type="presParOf" srcId="{9CFFE483-1C89-4EE1-8DFB-228EC26C989E}" destId="{2FCB0AC2-77CD-4DF2-A56E-3AAEA7D0C727}" srcOrd="8" destOrd="0" presId="urn:microsoft.com/office/officeart/2005/8/layout/cycle2"/>
    <dgm:cxn modelId="{16CC3AAF-C605-4E9B-A7BC-39466C41578C}" type="presParOf" srcId="{9CFFE483-1C89-4EE1-8DFB-228EC26C989E}" destId="{4C67A684-2212-499D-8616-6542A34D7D9B}" srcOrd="9" destOrd="0" presId="urn:microsoft.com/office/officeart/2005/8/layout/cycle2"/>
    <dgm:cxn modelId="{2961911C-1EEE-4B47-AD9E-FE2A6B908523}" type="presParOf" srcId="{4C67A684-2212-499D-8616-6542A34D7D9B}" destId="{42046B13-2048-4A49-803B-276EEDE661D8}" srcOrd="0" destOrd="0" presId="urn:microsoft.com/office/officeart/2005/8/layout/cycle2"/>
    <dgm:cxn modelId="{DE9B2A77-564D-4E98-88B1-14B9EA85754A}" type="presParOf" srcId="{9CFFE483-1C89-4EE1-8DFB-228EC26C989E}" destId="{36919856-252F-45CE-B940-2039460FB604}" srcOrd="10" destOrd="0" presId="urn:microsoft.com/office/officeart/2005/8/layout/cycle2"/>
    <dgm:cxn modelId="{BBE0A819-D3E4-4859-8AD8-3DC4E37D6A46}" type="presParOf" srcId="{9CFFE483-1C89-4EE1-8DFB-228EC26C989E}" destId="{D7611F9B-067A-436F-8357-3D028EEA1AC7}" srcOrd="11" destOrd="0" presId="urn:microsoft.com/office/officeart/2005/8/layout/cycle2"/>
    <dgm:cxn modelId="{26B0C71C-86A3-4A08-A511-2E15876EF8C1}" type="presParOf" srcId="{D7611F9B-067A-436F-8357-3D028EEA1AC7}" destId="{DADF520C-7DC5-43C7-BAF3-5EDC4A8E580B}" srcOrd="0" destOrd="0" presId="urn:microsoft.com/office/officeart/2005/8/layout/cycle2"/>
    <dgm:cxn modelId="{DBAB4353-13DB-48BB-84E7-A0876F8FCC6B}" type="presParOf" srcId="{9CFFE483-1C89-4EE1-8DFB-228EC26C989E}" destId="{92AAFDDA-DCA0-4D12-BDCE-3851E326E93A}" srcOrd="12" destOrd="0" presId="urn:microsoft.com/office/officeart/2005/8/layout/cycle2"/>
    <dgm:cxn modelId="{2E607870-DC38-4B49-9090-7DF023025B49}" type="presParOf" srcId="{9CFFE483-1C89-4EE1-8DFB-228EC26C989E}" destId="{C7A9B24E-4F4C-45A0-88C0-954F262D38F3}" srcOrd="13" destOrd="0" presId="urn:microsoft.com/office/officeart/2005/8/layout/cycle2"/>
    <dgm:cxn modelId="{D7D6C9DD-85E8-4A9B-B52E-71E21087811E}" type="presParOf" srcId="{C7A9B24E-4F4C-45A0-88C0-954F262D38F3}" destId="{E08FACF3-089A-4DD7-BD09-CF5B7B80B68A}"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22F3C62-B538-4D8F-A1AC-36BB6090B714}" type="doc">
      <dgm:prSet loTypeId="urn:microsoft.com/office/officeart/2018/2/layout/IconLabelList" loCatId="icon" qsTypeId="urn:microsoft.com/office/officeart/2005/8/quickstyle/simple4" qsCatId="simple" csTypeId="urn:microsoft.com/office/officeart/2018/5/colors/Iconchunking_neutralbg_colorful5" csCatId="colorful" phldr="1"/>
      <dgm:spPr/>
      <dgm:t>
        <a:bodyPr/>
        <a:lstStyle/>
        <a:p>
          <a:endParaRPr lang="en-US"/>
        </a:p>
      </dgm:t>
    </dgm:pt>
    <dgm:pt modelId="{D6963583-5C56-4A6D-BDF5-D139DBB136C4}">
      <dgm:prSet custT="1"/>
      <dgm:spPr/>
      <dgm:t>
        <a:bodyPr/>
        <a:lstStyle/>
        <a:p>
          <a:pPr>
            <a:lnSpc>
              <a:spcPct val="100000"/>
            </a:lnSpc>
          </a:pPr>
          <a:r>
            <a:rPr lang="en-US" sz="2200" b="1" dirty="0">
              <a:solidFill>
                <a:schemeClr val="tx1">
                  <a:lumMod val="65000"/>
                  <a:lumOff val="35000"/>
                </a:schemeClr>
              </a:solidFill>
              <a:latin typeface="Sherman Sans Book" pitchFamily="50" charset="0"/>
              <a:ea typeface="Sherman Sans Book" pitchFamily="50" charset="0"/>
            </a:rPr>
            <a:t>Partition key</a:t>
          </a:r>
          <a:r>
            <a:rPr lang="en-US" sz="2200" dirty="0">
              <a:solidFill>
                <a:schemeClr val="tx1">
                  <a:lumMod val="65000"/>
                  <a:lumOff val="35000"/>
                </a:schemeClr>
              </a:solidFill>
            </a:rPr>
            <a:t>—</a:t>
          </a:r>
          <a:r>
            <a:rPr lang="en-US" sz="2200" dirty="0">
              <a:solidFill>
                <a:schemeClr val="tx1">
                  <a:lumMod val="65000"/>
                  <a:lumOff val="35000"/>
                </a:schemeClr>
              </a:solidFill>
              <a:latin typeface="Sherman Sans Book" pitchFamily="50" charset="0"/>
              <a:ea typeface="Sherman Sans Book" pitchFamily="50" charset="0"/>
            </a:rPr>
            <a:t>distributes data across nodes</a:t>
          </a:r>
        </a:p>
      </dgm:t>
    </dgm:pt>
    <dgm:pt modelId="{5B4EFA85-AF1F-46B2-80B0-A2FC3BAB23A2}" type="parTrans" cxnId="{1157EB88-574C-4D98-9994-ADEDC44D750E}">
      <dgm:prSet/>
      <dgm:spPr/>
      <dgm:t>
        <a:bodyPr/>
        <a:lstStyle/>
        <a:p>
          <a:endParaRPr lang="en-US"/>
        </a:p>
      </dgm:t>
    </dgm:pt>
    <dgm:pt modelId="{4AED1BA8-5EBD-41F9-A1AF-1179747B49A2}" type="sibTrans" cxnId="{1157EB88-574C-4D98-9994-ADEDC44D750E}">
      <dgm:prSet/>
      <dgm:spPr/>
      <dgm:t>
        <a:bodyPr/>
        <a:lstStyle/>
        <a:p>
          <a:endParaRPr lang="en-US"/>
        </a:p>
      </dgm:t>
    </dgm:pt>
    <dgm:pt modelId="{A6036459-A1FB-4B1C-83F3-D63E84C3C0C7}">
      <dgm:prSet custT="1"/>
      <dgm:spPr/>
      <dgm:t>
        <a:bodyPr/>
        <a:lstStyle/>
        <a:p>
          <a:pPr>
            <a:lnSpc>
              <a:spcPct val="100000"/>
            </a:lnSpc>
          </a:pPr>
          <a:r>
            <a:rPr lang="en-US" sz="2200" b="1" dirty="0">
              <a:solidFill>
                <a:schemeClr val="tx1">
                  <a:lumMod val="65000"/>
                  <a:lumOff val="35000"/>
                </a:schemeClr>
              </a:solidFill>
              <a:latin typeface="Sherman Sans Book" pitchFamily="50" charset="0"/>
              <a:ea typeface="Sherman Sans Book" pitchFamily="50" charset="0"/>
            </a:rPr>
            <a:t>Clustering key</a:t>
          </a:r>
          <a:r>
            <a:rPr lang="en-US" sz="2200" dirty="0">
              <a:solidFill>
                <a:schemeClr val="tx1">
                  <a:lumMod val="65000"/>
                  <a:lumOff val="35000"/>
                </a:schemeClr>
              </a:solidFill>
            </a:rPr>
            <a:t>—</a:t>
          </a:r>
          <a:r>
            <a:rPr lang="en-US" sz="2200" b="1" dirty="0">
              <a:solidFill>
                <a:schemeClr val="tx1">
                  <a:lumMod val="65000"/>
                  <a:lumOff val="35000"/>
                </a:schemeClr>
              </a:solidFill>
              <a:latin typeface="Sherman Sans Book" pitchFamily="50" charset="0"/>
              <a:ea typeface="Sherman Sans Book" pitchFamily="50" charset="0"/>
            </a:rPr>
            <a:t>sorts</a:t>
          </a:r>
          <a:r>
            <a:rPr lang="en-US" sz="2200" dirty="0">
              <a:solidFill>
                <a:schemeClr val="tx1">
                  <a:lumMod val="65000"/>
                  <a:lumOff val="35000"/>
                </a:schemeClr>
              </a:solidFill>
              <a:latin typeface="Sherman Sans Book" pitchFamily="50" charset="0"/>
              <a:ea typeface="Sherman Sans Book" pitchFamily="50" charset="0"/>
            </a:rPr>
            <a:t> data within a node</a:t>
          </a:r>
        </a:p>
      </dgm:t>
    </dgm:pt>
    <dgm:pt modelId="{D572C5A4-104C-4019-A535-05857B27A473}" type="parTrans" cxnId="{908B15BD-0773-49A8-942E-A1C749F44FC4}">
      <dgm:prSet/>
      <dgm:spPr/>
      <dgm:t>
        <a:bodyPr/>
        <a:lstStyle/>
        <a:p>
          <a:endParaRPr lang="en-US"/>
        </a:p>
      </dgm:t>
    </dgm:pt>
    <dgm:pt modelId="{F56333EF-6236-4146-A981-A7E57D9FA9B5}" type="sibTrans" cxnId="{908B15BD-0773-49A8-942E-A1C749F44FC4}">
      <dgm:prSet/>
      <dgm:spPr/>
      <dgm:t>
        <a:bodyPr/>
        <a:lstStyle/>
        <a:p>
          <a:endParaRPr lang="en-US"/>
        </a:p>
      </dgm:t>
    </dgm:pt>
    <dgm:pt modelId="{A4479743-6BD0-46BF-A066-4D58FEFAAF4C}" type="pres">
      <dgm:prSet presAssocID="{222F3C62-B538-4D8F-A1AC-36BB6090B714}" presName="root" presStyleCnt="0">
        <dgm:presLayoutVars>
          <dgm:dir/>
          <dgm:resizeHandles val="exact"/>
        </dgm:presLayoutVars>
      </dgm:prSet>
      <dgm:spPr/>
    </dgm:pt>
    <dgm:pt modelId="{0EC6A385-0592-4DBB-B0F3-DF9D6AA90DE5}" type="pres">
      <dgm:prSet presAssocID="{D6963583-5C56-4A6D-BDF5-D139DBB136C4}" presName="compNode" presStyleCnt="0"/>
      <dgm:spPr/>
    </dgm:pt>
    <dgm:pt modelId="{2DFCBD62-C7D8-4D65-9B48-C174CB0E95BA}" type="pres">
      <dgm:prSet presAssocID="{D6963583-5C56-4A6D-BDF5-D139DBB136C4}" presName="iconRect" presStyleLbl="node1" presStyleIdx="0" presStyleCnt="2"/>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dgm:spPr>
      <dgm:extLst/>
    </dgm:pt>
    <dgm:pt modelId="{FBA0EBC3-8A0C-4CB9-8451-13545BF470E5}" type="pres">
      <dgm:prSet presAssocID="{D6963583-5C56-4A6D-BDF5-D139DBB136C4}" presName="spaceRect" presStyleCnt="0"/>
      <dgm:spPr/>
    </dgm:pt>
    <dgm:pt modelId="{67BD6099-33E8-4DBF-97FC-4B0F4AF9FBDC}" type="pres">
      <dgm:prSet presAssocID="{D6963583-5C56-4A6D-BDF5-D139DBB136C4}" presName="textRect" presStyleLbl="revTx" presStyleIdx="0" presStyleCnt="2">
        <dgm:presLayoutVars>
          <dgm:chMax val="1"/>
          <dgm:chPref val="1"/>
        </dgm:presLayoutVars>
      </dgm:prSet>
      <dgm:spPr/>
    </dgm:pt>
    <dgm:pt modelId="{9D646919-D762-40B4-A78E-FB38D71C7C49}" type="pres">
      <dgm:prSet presAssocID="{4AED1BA8-5EBD-41F9-A1AF-1179747B49A2}" presName="sibTrans" presStyleCnt="0"/>
      <dgm:spPr/>
    </dgm:pt>
    <dgm:pt modelId="{F109E33D-DE82-4833-8508-E4549A42AFA7}" type="pres">
      <dgm:prSet presAssocID="{A6036459-A1FB-4B1C-83F3-D63E84C3C0C7}" presName="compNode" presStyleCnt="0"/>
      <dgm:spPr/>
    </dgm:pt>
    <dgm:pt modelId="{1CD57FB6-1EE1-4ABC-AD2C-63D00C3226A5}" type="pres">
      <dgm:prSet presAssocID="{A6036459-A1FB-4B1C-83F3-D63E84C3C0C7}" presName="iconRect" presStyleLbl="node1" presStyleIdx="1" presStyleCnt="2"/>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dgm:spPr>
      <dgm:extLst/>
    </dgm:pt>
    <dgm:pt modelId="{18B53777-DDD6-4E9C-98B5-16EB207F057E}" type="pres">
      <dgm:prSet presAssocID="{A6036459-A1FB-4B1C-83F3-D63E84C3C0C7}" presName="spaceRect" presStyleCnt="0"/>
      <dgm:spPr/>
    </dgm:pt>
    <dgm:pt modelId="{69B3A1B8-E3E8-47A7-8F44-3478385AFA13}" type="pres">
      <dgm:prSet presAssocID="{A6036459-A1FB-4B1C-83F3-D63E84C3C0C7}" presName="textRect" presStyleLbl="revTx" presStyleIdx="1" presStyleCnt="2">
        <dgm:presLayoutVars>
          <dgm:chMax val="1"/>
          <dgm:chPref val="1"/>
        </dgm:presLayoutVars>
      </dgm:prSet>
      <dgm:spPr/>
    </dgm:pt>
  </dgm:ptLst>
  <dgm:cxnLst>
    <dgm:cxn modelId="{9005BB4F-5BF5-48D8-9293-554DD75DFDC5}" type="presOf" srcId="{D6963583-5C56-4A6D-BDF5-D139DBB136C4}" destId="{67BD6099-33E8-4DBF-97FC-4B0F4AF9FBDC}" srcOrd="0" destOrd="0" presId="urn:microsoft.com/office/officeart/2018/2/layout/IconLabelList"/>
    <dgm:cxn modelId="{5E688A76-B7F0-43A5-97F6-0C904474C589}" type="presOf" srcId="{222F3C62-B538-4D8F-A1AC-36BB6090B714}" destId="{A4479743-6BD0-46BF-A066-4D58FEFAAF4C}" srcOrd="0" destOrd="0" presId="urn:microsoft.com/office/officeart/2018/2/layout/IconLabelList"/>
    <dgm:cxn modelId="{1157EB88-574C-4D98-9994-ADEDC44D750E}" srcId="{222F3C62-B538-4D8F-A1AC-36BB6090B714}" destId="{D6963583-5C56-4A6D-BDF5-D139DBB136C4}" srcOrd="0" destOrd="0" parTransId="{5B4EFA85-AF1F-46B2-80B0-A2FC3BAB23A2}" sibTransId="{4AED1BA8-5EBD-41F9-A1AF-1179747B49A2}"/>
    <dgm:cxn modelId="{908B15BD-0773-49A8-942E-A1C749F44FC4}" srcId="{222F3C62-B538-4D8F-A1AC-36BB6090B714}" destId="{A6036459-A1FB-4B1C-83F3-D63E84C3C0C7}" srcOrd="1" destOrd="0" parTransId="{D572C5A4-104C-4019-A535-05857B27A473}" sibTransId="{F56333EF-6236-4146-A981-A7E57D9FA9B5}"/>
    <dgm:cxn modelId="{CCF209E9-2091-4964-8257-BF9C34AF9275}" type="presOf" srcId="{A6036459-A1FB-4B1C-83F3-D63E84C3C0C7}" destId="{69B3A1B8-E3E8-47A7-8F44-3478385AFA13}" srcOrd="0" destOrd="0" presId="urn:microsoft.com/office/officeart/2018/2/layout/IconLabelList"/>
    <dgm:cxn modelId="{6E71FC22-20F0-4993-9320-3D7FDF807B06}" type="presParOf" srcId="{A4479743-6BD0-46BF-A066-4D58FEFAAF4C}" destId="{0EC6A385-0592-4DBB-B0F3-DF9D6AA90DE5}" srcOrd="0" destOrd="0" presId="urn:microsoft.com/office/officeart/2018/2/layout/IconLabelList"/>
    <dgm:cxn modelId="{511836B1-A5F6-48F6-9D0F-2894ABDC9229}" type="presParOf" srcId="{0EC6A385-0592-4DBB-B0F3-DF9D6AA90DE5}" destId="{2DFCBD62-C7D8-4D65-9B48-C174CB0E95BA}" srcOrd="0" destOrd="0" presId="urn:microsoft.com/office/officeart/2018/2/layout/IconLabelList"/>
    <dgm:cxn modelId="{A415C0F0-4215-4D16-8E7C-F768D92123A4}" type="presParOf" srcId="{0EC6A385-0592-4DBB-B0F3-DF9D6AA90DE5}" destId="{FBA0EBC3-8A0C-4CB9-8451-13545BF470E5}" srcOrd="1" destOrd="0" presId="urn:microsoft.com/office/officeart/2018/2/layout/IconLabelList"/>
    <dgm:cxn modelId="{5B29FFA9-6065-4914-AE42-A81B6878DF35}" type="presParOf" srcId="{0EC6A385-0592-4DBB-B0F3-DF9D6AA90DE5}" destId="{67BD6099-33E8-4DBF-97FC-4B0F4AF9FBDC}" srcOrd="2" destOrd="0" presId="urn:microsoft.com/office/officeart/2018/2/layout/IconLabelList"/>
    <dgm:cxn modelId="{DB19295D-08D0-4B7D-A837-18B36337DCED}" type="presParOf" srcId="{A4479743-6BD0-46BF-A066-4D58FEFAAF4C}" destId="{9D646919-D762-40B4-A78E-FB38D71C7C49}" srcOrd="1" destOrd="0" presId="urn:microsoft.com/office/officeart/2018/2/layout/IconLabelList"/>
    <dgm:cxn modelId="{9C08A71D-1D55-4563-B411-B8EFB6115AFA}" type="presParOf" srcId="{A4479743-6BD0-46BF-A066-4D58FEFAAF4C}" destId="{F109E33D-DE82-4833-8508-E4549A42AFA7}" srcOrd="2" destOrd="0" presId="urn:microsoft.com/office/officeart/2018/2/layout/IconLabelList"/>
    <dgm:cxn modelId="{AF2F7A2D-EB12-4410-8170-9BC02E1A6FBE}" type="presParOf" srcId="{F109E33D-DE82-4833-8508-E4549A42AFA7}" destId="{1CD57FB6-1EE1-4ABC-AD2C-63D00C3226A5}" srcOrd="0" destOrd="0" presId="urn:microsoft.com/office/officeart/2018/2/layout/IconLabelList"/>
    <dgm:cxn modelId="{3324B075-FC81-4F3E-B699-DCAAE094F3EA}" type="presParOf" srcId="{F109E33D-DE82-4833-8508-E4549A42AFA7}" destId="{18B53777-DDD6-4E9C-98B5-16EB207F057E}" srcOrd="1" destOrd="0" presId="urn:microsoft.com/office/officeart/2018/2/layout/IconLabelList"/>
    <dgm:cxn modelId="{1E95AFF0-F44E-45F2-92CA-4A347C0EB10E}" type="presParOf" srcId="{F109E33D-DE82-4833-8508-E4549A42AFA7}" destId="{69B3A1B8-E3E8-47A7-8F44-3478385AFA13}"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0539A26-BABE-4348-99CD-4AE3777FDFC3}"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en-US"/>
        </a:p>
      </dgm:t>
    </dgm:pt>
    <dgm:pt modelId="{02BD7F15-5663-484B-8DC5-E7D26FD6EA69}">
      <dgm:prSet phldrT="[Text]"/>
      <dgm:spPr>
        <a:solidFill>
          <a:srgbClr val="B0B0B0"/>
        </a:solidFill>
      </dgm:spPr>
      <dgm:t>
        <a:bodyPr/>
        <a:lstStyle/>
        <a:p>
          <a:r>
            <a:rPr lang="en-US" dirty="0">
              <a:latin typeface="Sherman Sans Book" pitchFamily="50" charset="0"/>
              <a:ea typeface="Sherman Sans Book" pitchFamily="50" charset="0"/>
            </a:rPr>
            <a:t> Node 1</a:t>
          </a:r>
        </a:p>
      </dgm:t>
    </dgm:pt>
    <dgm:pt modelId="{F82FC7D0-5B76-4B50-928B-680B3C123F36}" type="parTrans" cxnId="{BA35BA65-3BCD-4AED-AC20-C3F22133854E}">
      <dgm:prSet/>
      <dgm:spPr/>
      <dgm:t>
        <a:bodyPr/>
        <a:lstStyle/>
        <a:p>
          <a:endParaRPr lang="en-US"/>
        </a:p>
      </dgm:t>
    </dgm:pt>
    <dgm:pt modelId="{A2329359-2112-4837-A593-AEB3C933B343}" type="sibTrans" cxnId="{BA35BA65-3BCD-4AED-AC20-C3F22133854E}">
      <dgm:prSet/>
      <dgm:spPr>
        <a:solidFill>
          <a:srgbClr val="B0B0B0"/>
        </a:solidFill>
      </dgm:spPr>
      <dgm:t>
        <a:bodyPr/>
        <a:lstStyle/>
        <a:p>
          <a:endParaRPr lang="en-US" dirty="0"/>
        </a:p>
      </dgm:t>
    </dgm:pt>
    <dgm:pt modelId="{36AE21E4-8E6C-42AF-8859-57B3AF78EEFF}">
      <dgm:prSet phldrT="[Text]"/>
      <dgm:spPr>
        <a:solidFill>
          <a:schemeClr val="accent1"/>
        </a:solidFill>
      </dgm:spPr>
      <dgm:t>
        <a:bodyPr/>
        <a:lstStyle/>
        <a:p>
          <a:r>
            <a:rPr lang="en-US" dirty="0">
              <a:latin typeface="Sherman Sans Book" pitchFamily="50" charset="0"/>
              <a:ea typeface="Sherman Sans Book" pitchFamily="50" charset="0"/>
            </a:rPr>
            <a:t> Node 2</a:t>
          </a:r>
        </a:p>
      </dgm:t>
    </dgm:pt>
    <dgm:pt modelId="{3D39798C-DD77-49DB-9AF0-B223993D97C8}" type="parTrans" cxnId="{14DEF307-1D48-48C1-9BA7-BD0B223A8B20}">
      <dgm:prSet/>
      <dgm:spPr/>
      <dgm:t>
        <a:bodyPr/>
        <a:lstStyle/>
        <a:p>
          <a:endParaRPr lang="en-US"/>
        </a:p>
      </dgm:t>
    </dgm:pt>
    <dgm:pt modelId="{E4DFAFD3-AE9F-4973-8156-5F43AFB3361A}" type="sibTrans" cxnId="{14DEF307-1D48-48C1-9BA7-BD0B223A8B20}">
      <dgm:prSet/>
      <dgm:spPr>
        <a:solidFill>
          <a:schemeClr val="accent1"/>
        </a:solidFill>
      </dgm:spPr>
      <dgm:t>
        <a:bodyPr/>
        <a:lstStyle/>
        <a:p>
          <a:endParaRPr lang="en-US" dirty="0"/>
        </a:p>
      </dgm:t>
    </dgm:pt>
    <dgm:pt modelId="{534D6826-E161-4761-8D03-A171A9964706}">
      <dgm:prSet phldrT="[Text]"/>
      <dgm:spPr>
        <a:solidFill>
          <a:srgbClr val="595959"/>
        </a:solidFill>
      </dgm:spPr>
      <dgm:t>
        <a:bodyPr/>
        <a:lstStyle/>
        <a:p>
          <a:r>
            <a:rPr lang="en-US" dirty="0">
              <a:latin typeface="Sherman Sans Book" pitchFamily="50" charset="0"/>
              <a:ea typeface="Sherman Sans Book" pitchFamily="50" charset="0"/>
            </a:rPr>
            <a:t> Node 3</a:t>
          </a:r>
        </a:p>
      </dgm:t>
    </dgm:pt>
    <dgm:pt modelId="{FFBA1353-BEB7-4D62-B814-E4435C846082}" type="parTrans" cxnId="{313C5E98-2270-4F0C-BB18-23B0959B5D1D}">
      <dgm:prSet/>
      <dgm:spPr/>
      <dgm:t>
        <a:bodyPr/>
        <a:lstStyle/>
        <a:p>
          <a:endParaRPr lang="en-US"/>
        </a:p>
      </dgm:t>
    </dgm:pt>
    <dgm:pt modelId="{8E3FE848-0430-42AF-BE56-77B33F7C51B3}" type="sibTrans" cxnId="{313C5E98-2270-4F0C-BB18-23B0959B5D1D}">
      <dgm:prSet/>
      <dgm:spPr>
        <a:solidFill>
          <a:srgbClr val="595959"/>
        </a:solidFill>
      </dgm:spPr>
      <dgm:t>
        <a:bodyPr/>
        <a:lstStyle/>
        <a:p>
          <a:endParaRPr lang="en-US" dirty="0"/>
        </a:p>
      </dgm:t>
    </dgm:pt>
    <dgm:pt modelId="{9CFFE483-1C89-4EE1-8DFB-228EC26C989E}" type="pres">
      <dgm:prSet presAssocID="{30539A26-BABE-4348-99CD-4AE3777FDFC3}" presName="cycle" presStyleCnt="0">
        <dgm:presLayoutVars>
          <dgm:dir/>
          <dgm:resizeHandles val="exact"/>
        </dgm:presLayoutVars>
      </dgm:prSet>
      <dgm:spPr/>
    </dgm:pt>
    <dgm:pt modelId="{A6F62928-0D58-4517-BC2F-164B0C36F8F7}" type="pres">
      <dgm:prSet presAssocID="{02BD7F15-5663-484B-8DC5-E7D26FD6EA69}" presName="node" presStyleLbl="node1" presStyleIdx="0" presStyleCnt="3" custRadScaleRad="91546" custRadScaleInc="-2379">
        <dgm:presLayoutVars>
          <dgm:bulletEnabled val="1"/>
        </dgm:presLayoutVars>
      </dgm:prSet>
      <dgm:spPr/>
    </dgm:pt>
    <dgm:pt modelId="{BD062B3C-B1B2-4351-B000-516157AD591D}" type="pres">
      <dgm:prSet presAssocID="{A2329359-2112-4837-A593-AEB3C933B343}" presName="sibTrans" presStyleLbl="sibTrans2D1" presStyleIdx="0" presStyleCnt="3"/>
      <dgm:spPr/>
    </dgm:pt>
    <dgm:pt modelId="{A6732B40-AE7E-4336-8EC4-57B11D91423D}" type="pres">
      <dgm:prSet presAssocID="{A2329359-2112-4837-A593-AEB3C933B343}" presName="connectorText" presStyleLbl="sibTrans2D1" presStyleIdx="0" presStyleCnt="3"/>
      <dgm:spPr/>
    </dgm:pt>
    <dgm:pt modelId="{230D7C2C-677E-4CEC-942F-D1EA65E32223}" type="pres">
      <dgm:prSet presAssocID="{36AE21E4-8E6C-42AF-8859-57B3AF78EEFF}" presName="node" presStyleLbl="node1" presStyleIdx="1" presStyleCnt="3">
        <dgm:presLayoutVars>
          <dgm:bulletEnabled val="1"/>
        </dgm:presLayoutVars>
      </dgm:prSet>
      <dgm:spPr/>
    </dgm:pt>
    <dgm:pt modelId="{529EEA7D-B6FB-476C-ADD5-FCC64AB8827B}" type="pres">
      <dgm:prSet presAssocID="{E4DFAFD3-AE9F-4973-8156-5F43AFB3361A}" presName="sibTrans" presStyleLbl="sibTrans2D1" presStyleIdx="1" presStyleCnt="3"/>
      <dgm:spPr/>
    </dgm:pt>
    <dgm:pt modelId="{D0E6F31F-1EFE-4D85-94AB-A12ED67321A3}" type="pres">
      <dgm:prSet presAssocID="{E4DFAFD3-AE9F-4973-8156-5F43AFB3361A}" presName="connectorText" presStyleLbl="sibTrans2D1" presStyleIdx="1" presStyleCnt="3"/>
      <dgm:spPr/>
    </dgm:pt>
    <dgm:pt modelId="{078090DB-6379-4F16-AA57-C98D3A82D274}" type="pres">
      <dgm:prSet presAssocID="{534D6826-E161-4761-8D03-A171A9964706}" presName="node" presStyleLbl="node1" presStyleIdx="2" presStyleCnt="3">
        <dgm:presLayoutVars>
          <dgm:bulletEnabled val="1"/>
        </dgm:presLayoutVars>
      </dgm:prSet>
      <dgm:spPr/>
    </dgm:pt>
    <dgm:pt modelId="{4BA5DCDD-6599-4CE7-A821-51719D753EB4}" type="pres">
      <dgm:prSet presAssocID="{8E3FE848-0430-42AF-BE56-77B33F7C51B3}" presName="sibTrans" presStyleLbl="sibTrans2D1" presStyleIdx="2" presStyleCnt="3"/>
      <dgm:spPr/>
    </dgm:pt>
    <dgm:pt modelId="{A7B38DB2-6D35-40DA-BF65-95B637BF90FF}" type="pres">
      <dgm:prSet presAssocID="{8E3FE848-0430-42AF-BE56-77B33F7C51B3}" presName="connectorText" presStyleLbl="sibTrans2D1" presStyleIdx="2" presStyleCnt="3"/>
      <dgm:spPr/>
    </dgm:pt>
  </dgm:ptLst>
  <dgm:cxnLst>
    <dgm:cxn modelId="{14DEF307-1D48-48C1-9BA7-BD0B223A8B20}" srcId="{30539A26-BABE-4348-99CD-4AE3777FDFC3}" destId="{36AE21E4-8E6C-42AF-8859-57B3AF78EEFF}" srcOrd="1" destOrd="0" parTransId="{3D39798C-DD77-49DB-9AF0-B223993D97C8}" sibTransId="{E4DFAFD3-AE9F-4973-8156-5F43AFB3361A}"/>
    <dgm:cxn modelId="{40C6BF20-08A5-4E83-B531-8117C78256BE}" type="presOf" srcId="{534D6826-E161-4761-8D03-A171A9964706}" destId="{078090DB-6379-4F16-AA57-C98D3A82D274}" srcOrd="0" destOrd="0" presId="urn:microsoft.com/office/officeart/2005/8/layout/cycle2"/>
    <dgm:cxn modelId="{660BB924-88EC-4E03-957C-A98B67787540}" type="presOf" srcId="{E4DFAFD3-AE9F-4973-8156-5F43AFB3361A}" destId="{529EEA7D-B6FB-476C-ADD5-FCC64AB8827B}" srcOrd="0" destOrd="0" presId="urn:microsoft.com/office/officeart/2005/8/layout/cycle2"/>
    <dgm:cxn modelId="{BA35BA65-3BCD-4AED-AC20-C3F22133854E}" srcId="{30539A26-BABE-4348-99CD-4AE3777FDFC3}" destId="{02BD7F15-5663-484B-8DC5-E7D26FD6EA69}" srcOrd="0" destOrd="0" parTransId="{F82FC7D0-5B76-4B50-928B-680B3C123F36}" sibTransId="{A2329359-2112-4837-A593-AEB3C933B343}"/>
    <dgm:cxn modelId="{4D92CF65-2F4A-47BB-9BCE-EA80971D68C3}" type="presOf" srcId="{30539A26-BABE-4348-99CD-4AE3777FDFC3}" destId="{9CFFE483-1C89-4EE1-8DFB-228EC26C989E}" srcOrd="0" destOrd="0" presId="urn:microsoft.com/office/officeart/2005/8/layout/cycle2"/>
    <dgm:cxn modelId="{1D233166-FE50-4BC5-A5C8-8027E2DEDDDE}" type="presOf" srcId="{A2329359-2112-4837-A593-AEB3C933B343}" destId="{A6732B40-AE7E-4336-8EC4-57B11D91423D}" srcOrd="1" destOrd="0" presId="urn:microsoft.com/office/officeart/2005/8/layout/cycle2"/>
    <dgm:cxn modelId="{326F6F68-B2DE-4602-829D-057E9D1FB858}" type="presOf" srcId="{36AE21E4-8E6C-42AF-8859-57B3AF78EEFF}" destId="{230D7C2C-677E-4CEC-942F-D1EA65E32223}" srcOrd="0" destOrd="0" presId="urn:microsoft.com/office/officeart/2005/8/layout/cycle2"/>
    <dgm:cxn modelId="{32B2326E-CE32-4335-9FE2-F693E4ED7520}" type="presOf" srcId="{E4DFAFD3-AE9F-4973-8156-5F43AFB3361A}" destId="{D0E6F31F-1EFE-4D85-94AB-A12ED67321A3}" srcOrd="1" destOrd="0" presId="urn:microsoft.com/office/officeart/2005/8/layout/cycle2"/>
    <dgm:cxn modelId="{562CA987-0C96-4E85-8C92-6AB82EEAA4FC}" type="presOf" srcId="{A2329359-2112-4837-A593-AEB3C933B343}" destId="{BD062B3C-B1B2-4351-B000-516157AD591D}" srcOrd="0" destOrd="0" presId="urn:microsoft.com/office/officeart/2005/8/layout/cycle2"/>
    <dgm:cxn modelId="{313C5E98-2270-4F0C-BB18-23B0959B5D1D}" srcId="{30539A26-BABE-4348-99CD-4AE3777FDFC3}" destId="{534D6826-E161-4761-8D03-A171A9964706}" srcOrd="2" destOrd="0" parTransId="{FFBA1353-BEB7-4D62-B814-E4435C846082}" sibTransId="{8E3FE848-0430-42AF-BE56-77B33F7C51B3}"/>
    <dgm:cxn modelId="{FEF42EC9-E71D-4520-9CAD-E74678EFFC10}" type="presOf" srcId="{8E3FE848-0430-42AF-BE56-77B33F7C51B3}" destId="{4BA5DCDD-6599-4CE7-A821-51719D753EB4}" srcOrd="0" destOrd="0" presId="urn:microsoft.com/office/officeart/2005/8/layout/cycle2"/>
    <dgm:cxn modelId="{B15DBCC9-3365-455D-9847-FB628AF336E6}" type="presOf" srcId="{8E3FE848-0430-42AF-BE56-77B33F7C51B3}" destId="{A7B38DB2-6D35-40DA-BF65-95B637BF90FF}" srcOrd="1" destOrd="0" presId="urn:microsoft.com/office/officeart/2005/8/layout/cycle2"/>
    <dgm:cxn modelId="{D33FE0E6-05DA-44F7-8E5E-140FB9BD512B}" type="presOf" srcId="{02BD7F15-5663-484B-8DC5-E7D26FD6EA69}" destId="{A6F62928-0D58-4517-BC2F-164B0C36F8F7}" srcOrd="0" destOrd="0" presId="urn:microsoft.com/office/officeart/2005/8/layout/cycle2"/>
    <dgm:cxn modelId="{63B39A1B-4886-4ABE-AAB8-CE201CA301C0}" type="presParOf" srcId="{9CFFE483-1C89-4EE1-8DFB-228EC26C989E}" destId="{A6F62928-0D58-4517-BC2F-164B0C36F8F7}" srcOrd="0" destOrd="0" presId="urn:microsoft.com/office/officeart/2005/8/layout/cycle2"/>
    <dgm:cxn modelId="{F2A49173-72CF-43B6-ACFE-99D2044123DB}" type="presParOf" srcId="{9CFFE483-1C89-4EE1-8DFB-228EC26C989E}" destId="{BD062B3C-B1B2-4351-B000-516157AD591D}" srcOrd="1" destOrd="0" presId="urn:microsoft.com/office/officeart/2005/8/layout/cycle2"/>
    <dgm:cxn modelId="{DE899273-54B6-4451-BD51-058AC70F81BD}" type="presParOf" srcId="{BD062B3C-B1B2-4351-B000-516157AD591D}" destId="{A6732B40-AE7E-4336-8EC4-57B11D91423D}" srcOrd="0" destOrd="0" presId="urn:microsoft.com/office/officeart/2005/8/layout/cycle2"/>
    <dgm:cxn modelId="{A341A2F4-CBA4-4A31-B8E2-82C947938E36}" type="presParOf" srcId="{9CFFE483-1C89-4EE1-8DFB-228EC26C989E}" destId="{230D7C2C-677E-4CEC-942F-D1EA65E32223}" srcOrd="2" destOrd="0" presId="urn:microsoft.com/office/officeart/2005/8/layout/cycle2"/>
    <dgm:cxn modelId="{8EFE8D5F-AAA2-46F4-8A5E-5DE70F1E0663}" type="presParOf" srcId="{9CFFE483-1C89-4EE1-8DFB-228EC26C989E}" destId="{529EEA7D-B6FB-476C-ADD5-FCC64AB8827B}" srcOrd="3" destOrd="0" presId="urn:microsoft.com/office/officeart/2005/8/layout/cycle2"/>
    <dgm:cxn modelId="{5DBADEC7-6172-40F0-8B33-D5C47F989309}" type="presParOf" srcId="{529EEA7D-B6FB-476C-ADD5-FCC64AB8827B}" destId="{D0E6F31F-1EFE-4D85-94AB-A12ED67321A3}" srcOrd="0" destOrd="0" presId="urn:microsoft.com/office/officeart/2005/8/layout/cycle2"/>
    <dgm:cxn modelId="{74360DE1-AA7B-48BC-8925-7BDBDA3737EA}" type="presParOf" srcId="{9CFFE483-1C89-4EE1-8DFB-228EC26C989E}" destId="{078090DB-6379-4F16-AA57-C98D3A82D274}" srcOrd="4" destOrd="0" presId="urn:microsoft.com/office/officeart/2005/8/layout/cycle2"/>
    <dgm:cxn modelId="{02445775-A0E1-419D-82E6-24224B7EE307}" type="presParOf" srcId="{9CFFE483-1C89-4EE1-8DFB-228EC26C989E}" destId="{4BA5DCDD-6599-4CE7-A821-51719D753EB4}" srcOrd="5" destOrd="0" presId="urn:microsoft.com/office/officeart/2005/8/layout/cycle2"/>
    <dgm:cxn modelId="{4F53960C-8A65-4FF9-8250-CEEFA8F78C21}" type="presParOf" srcId="{4BA5DCDD-6599-4CE7-A821-51719D753EB4}" destId="{A7B38DB2-6D35-40DA-BF65-95B637BF90FF}"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0539A26-BABE-4348-99CD-4AE3777FDFC3}"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en-US"/>
        </a:p>
      </dgm:t>
    </dgm:pt>
    <dgm:pt modelId="{02BD7F15-5663-484B-8DC5-E7D26FD6EA69}">
      <dgm:prSet phldrT="[Text]"/>
      <dgm:spPr>
        <a:solidFill>
          <a:srgbClr val="B0B0B0"/>
        </a:solidFill>
      </dgm:spPr>
      <dgm:t>
        <a:bodyPr/>
        <a:lstStyle/>
        <a:p>
          <a:r>
            <a:rPr lang="en-US" dirty="0">
              <a:latin typeface="Sherman Sans Book" pitchFamily="50" charset="0"/>
              <a:ea typeface="Sherman Sans Book" pitchFamily="50" charset="0"/>
            </a:rPr>
            <a:t> Node 1</a:t>
          </a:r>
        </a:p>
      </dgm:t>
    </dgm:pt>
    <dgm:pt modelId="{F82FC7D0-5B76-4B50-928B-680B3C123F36}" type="parTrans" cxnId="{BA35BA65-3BCD-4AED-AC20-C3F22133854E}">
      <dgm:prSet/>
      <dgm:spPr/>
      <dgm:t>
        <a:bodyPr/>
        <a:lstStyle/>
        <a:p>
          <a:endParaRPr lang="en-US"/>
        </a:p>
      </dgm:t>
    </dgm:pt>
    <dgm:pt modelId="{A2329359-2112-4837-A593-AEB3C933B343}" type="sibTrans" cxnId="{BA35BA65-3BCD-4AED-AC20-C3F22133854E}">
      <dgm:prSet/>
      <dgm:spPr>
        <a:solidFill>
          <a:srgbClr val="B0B0B0"/>
        </a:solidFill>
      </dgm:spPr>
      <dgm:t>
        <a:bodyPr/>
        <a:lstStyle/>
        <a:p>
          <a:endParaRPr lang="en-US" dirty="0"/>
        </a:p>
      </dgm:t>
    </dgm:pt>
    <dgm:pt modelId="{36AE21E4-8E6C-42AF-8859-57B3AF78EEFF}">
      <dgm:prSet phldrT="[Text]"/>
      <dgm:spPr>
        <a:solidFill>
          <a:schemeClr val="accent1"/>
        </a:solidFill>
      </dgm:spPr>
      <dgm:t>
        <a:bodyPr/>
        <a:lstStyle/>
        <a:p>
          <a:r>
            <a:rPr lang="en-US" dirty="0">
              <a:latin typeface="Sherman Sans Book" pitchFamily="50" charset="0"/>
              <a:ea typeface="Sherman Sans Book" pitchFamily="50" charset="0"/>
            </a:rPr>
            <a:t> Node 2</a:t>
          </a:r>
        </a:p>
      </dgm:t>
    </dgm:pt>
    <dgm:pt modelId="{3D39798C-DD77-49DB-9AF0-B223993D97C8}" type="parTrans" cxnId="{14DEF307-1D48-48C1-9BA7-BD0B223A8B20}">
      <dgm:prSet/>
      <dgm:spPr/>
      <dgm:t>
        <a:bodyPr/>
        <a:lstStyle/>
        <a:p>
          <a:endParaRPr lang="en-US"/>
        </a:p>
      </dgm:t>
    </dgm:pt>
    <dgm:pt modelId="{E4DFAFD3-AE9F-4973-8156-5F43AFB3361A}" type="sibTrans" cxnId="{14DEF307-1D48-48C1-9BA7-BD0B223A8B20}">
      <dgm:prSet/>
      <dgm:spPr>
        <a:solidFill>
          <a:schemeClr val="accent1"/>
        </a:solidFill>
      </dgm:spPr>
      <dgm:t>
        <a:bodyPr/>
        <a:lstStyle/>
        <a:p>
          <a:endParaRPr lang="en-US" dirty="0"/>
        </a:p>
      </dgm:t>
    </dgm:pt>
    <dgm:pt modelId="{534D6826-E161-4761-8D03-A171A9964706}">
      <dgm:prSet phldrT="[Text]"/>
      <dgm:spPr>
        <a:solidFill>
          <a:srgbClr val="595959"/>
        </a:solidFill>
      </dgm:spPr>
      <dgm:t>
        <a:bodyPr/>
        <a:lstStyle/>
        <a:p>
          <a:r>
            <a:rPr lang="en-US" dirty="0">
              <a:latin typeface="Sherman Sans Book" pitchFamily="50" charset="0"/>
              <a:ea typeface="Sherman Sans Book" pitchFamily="50" charset="0"/>
            </a:rPr>
            <a:t> Node 3</a:t>
          </a:r>
        </a:p>
      </dgm:t>
    </dgm:pt>
    <dgm:pt modelId="{FFBA1353-BEB7-4D62-B814-E4435C846082}" type="parTrans" cxnId="{313C5E98-2270-4F0C-BB18-23B0959B5D1D}">
      <dgm:prSet/>
      <dgm:spPr/>
      <dgm:t>
        <a:bodyPr/>
        <a:lstStyle/>
        <a:p>
          <a:endParaRPr lang="en-US"/>
        </a:p>
      </dgm:t>
    </dgm:pt>
    <dgm:pt modelId="{8E3FE848-0430-42AF-BE56-77B33F7C51B3}" type="sibTrans" cxnId="{313C5E98-2270-4F0C-BB18-23B0959B5D1D}">
      <dgm:prSet/>
      <dgm:spPr>
        <a:solidFill>
          <a:srgbClr val="595959"/>
        </a:solidFill>
      </dgm:spPr>
      <dgm:t>
        <a:bodyPr/>
        <a:lstStyle/>
        <a:p>
          <a:endParaRPr lang="en-US" dirty="0"/>
        </a:p>
      </dgm:t>
    </dgm:pt>
    <dgm:pt modelId="{9CFFE483-1C89-4EE1-8DFB-228EC26C989E}" type="pres">
      <dgm:prSet presAssocID="{30539A26-BABE-4348-99CD-4AE3777FDFC3}" presName="cycle" presStyleCnt="0">
        <dgm:presLayoutVars>
          <dgm:dir/>
          <dgm:resizeHandles val="exact"/>
        </dgm:presLayoutVars>
      </dgm:prSet>
      <dgm:spPr/>
    </dgm:pt>
    <dgm:pt modelId="{A6F62928-0D58-4517-BC2F-164B0C36F8F7}" type="pres">
      <dgm:prSet presAssocID="{02BD7F15-5663-484B-8DC5-E7D26FD6EA69}" presName="node" presStyleLbl="node1" presStyleIdx="0" presStyleCnt="3" custRadScaleRad="91546" custRadScaleInc="-2379">
        <dgm:presLayoutVars>
          <dgm:bulletEnabled val="1"/>
        </dgm:presLayoutVars>
      </dgm:prSet>
      <dgm:spPr/>
    </dgm:pt>
    <dgm:pt modelId="{BD062B3C-B1B2-4351-B000-516157AD591D}" type="pres">
      <dgm:prSet presAssocID="{A2329359-2112-4837-A593-AEB3C933B343}" presName="sibTrans" presStyleLbl="sibTrans2D1" presStyleIdx="0" presStyleCnt="3"/>
      <dgm:spPr/>
    </dgm:pt>
    <dgm:pt modelId="{A6732B40-AE7E-4336-8EC4-57B11D91423D}" type="pres">
      <dgm:prSet presAssocID="{A2329359-2112-4837-A593-AEB3C933B343}" presName="connectorText" presStyleLbl="sibTrans2D1" presStyleIdx="0" presStyleCnt="3"/>
      <dgm:spPr/>
    </dgm:pt>
    <dgm:pt modelId="{230D7C2C-677E-4CEC-942F-D1EA65E32223}" type="pres">
      <dgm:prSet presAssocID="{36AE21E4-8E6C-42AF-8859-57B3AF78EEFF}" presName="node" presStyleLbl="node1" presStyleIdx="1" presStyleCnt="3">
        <dgm:presLayoutVars>
          <dgm:bulletEnabled val="1"/>
        </dgm:presLayoutVars>
      </dgm:prSet>
      <dgm:spPr/>
    </dgm:pt>
    <dgm:pt modelId="{529EEA7D-B6FB-476C-ADD5-FCC64AB8827B}" type="pres">
      <dgm:prSet presAssocID="{E4DFAFD3-AE9F-4973-8156-5F43AFB3361A}" presName="sibTrans" presStyleLbl="sibTrans2D1" presStyleIdx="1" presStyleCnt="3"/>
      <dgm:spPr/>
    </dgm:pt>
    <dgm:pt modelId="{D0E6F31F-1EFE-4D85-94AB-A12ED67321A3}" type="pres">
      <dgm:prSet presAssocID="{E4DFAFD3-AE9F-4973-8156-5F43AFB3361A}" presName="connectorText" presStyleLbl="sibTrans2D1" presStyleIdx="1" presStyleCnt="3"/>
      <dgm:spPr/>
    </dgm:pt>
    <dgm:pt modelId="{078090DB-6379-4F16-AA57-C98D3A82D274}" type="pres">
      <dgm:prSet presAssocID="{534D6826-E161-4761-8D03-A171A9964706}" presName="node" presStyleLbl="node1" presStyleIdx="2" presStyleCnt="3">
        <dgm:presLayoutVars>
          <dgm:bulletEnabled val="1"/>
        </dgm:presLayoutVars>
      </dgm:prSet>
      <dgm:spPr/>
    </dgm:pt>
    <dgm:pt modelId="{4BA5DCDD-6599-4CE7-A821-51719D753EB4}" type="pres">
      <dgm:prSet presAssocID="{8E3FE848-0430-42AF-BE56-77B33F7C51B3}" presName="sibTrans" presStyleLbl="sibTrans2D1" presStyleIdx="2" presStyleCnt="3"/>
      <dgm:spPr/>
    </dgm:pt>
    <dgm:pt modelId="{A7B38DB2-6D35-40DA-BF65-95B637BF90FF}" type="pres">
      <dgm:prSet presAssocID="{8E3FE848-0430-42AF-BE56-77B33F7C51B3}" presName="connectorText" presStyleLbl="sibTrans2D1" presStyleIdx="2" presStyleCnt="3"/>
      <dgm:spPr/>
    </dgm:pt>
  </dgm:ptLst>
  <dgm:cxnLst>
    <dgm:cxn modelId="{14DEF307-1D48-48C1-9BA7-BD0B223A8B20}" srcId="{30539A26-BABE-4348-99CD-4AE3777FDFC3}" destId="{36AE21E4-8E6C-42AF-8859-57B3AF78EEFF}" srcOrd="1" destOrd="0" parTransId="{3D39798C-DD77-49DB-9AF0-B223993D97C8}" sibTransId="{E4DFAFD3-AE9F-4973-8156-5F43AFB3361A}"/>
    <dgm:cxn modelId="{40C6BF20-08A5-4E83-B531-8117C78256BE}" type="presOf" srcId="{534D6826-E161-4761-8D03-A171A9964706}" destId="{078090DB-6379-4F16-AA57-C98D3A82D274}" srcOrd="0" destOrd="0" presId="urn:microsoft.com/office/officeart/2005/8/layout/cycle2"/>
    <dgm:cxn modelId="{660BB924-88EC-4E03-957C-A98B67787540}" type="presOf" srcId="{E4DFAFD3-AE9F-4973-8156-5F43AFB3361A}" destId="{529EEA7D-B6FB-476C-ADD5-FCC64AB8827B}" srcOrd="0" destOrd="0" presId="urn:microsoft.com/office/officeart/2005/8/layout/cycle2"/>
    <dgm:cxn modelId="{BA35BA65-3BCD-4AED-AC20-C3F22133854E}" srcId="{30539A26-BABE-4348-99CD-4AE3777FDFC3}" destId="{02BD7F15-5663-484B-8DC5-E7D26FD6EA69}" srcOrd="0" destOrd="0" parTransId="{F82FC7D0-5B76-4B50-928B-680B3C123F36}" sibTransId="{A2329359-2112-4837-A593-AEB3C933B343}"/>
    <dgm:cxn modelId="{4D92CF65-2F4A-47BB-9BCE-EA80971D68C3}" type="presOf" srcId="{30539A26-BABE-4348-99CD-4AE3777FDFC3}" destId="{9CFFE483-1C89-4EE1-8DFB-228EC26C989E}" srcOrd="0" destOrd="0" presId="urn:microsoft.com/office/officeart/2005/8/layout/cycle2"/>
    <dgm:cxn modelId="{1D233166-FE50-4BC5-A5C8-8027E2DEDDDE}" type="presOf" srcId="{A2329359-2112-4837-A593-AEB3C933B343}" destId="{A6732B40-AE7E-4336-8EC4-57B11D91423D}" srcOrd="1" destOrd="0" presId="urn:microsoft.com/office/officeart/2005/8/layout/cycle2"/>
    <dgm:cxn modelId="{326F6F68-B2DE-4602-829D-057E9D1FB858}" type="presOf" srcId="{36AE21E4-8E6C-42AF-8859-57B3AF78EEFF}" destId="{230D7C2C-677E-4CEC-942F-D1EA65E32223}" srcOrd="0" destOrd="0" presId="urn:microsoft.com/office/officeart/2005/8/layout/cycle2"/>
    <dgm:cxn modelId="{32B2326E-CE32-4335-9FE2-F693E4ED7520}" type="presOf" srcId="{E4DFAFD3-AE9F-4973-8156-5F43AFB3361A}" destId="{D0E6F31F-1EFE-4D85-94AB-A12ED67321A3}" srcOrd="1" destOrd="0" presId="urn:microsoft.com/office/officeart/2005/8/layout/cycle2"/>
    <dgm:cxn modelId="{562CA987-0C96-4E85-8C92-6AB82EEAA4FC}" type="presOf" srcId="{A2329359-2112-4837-A593-AEB3C933B343}" destId="{BD062B3C-B1B2-4351-B000-516157AD591D}" srcOrd="0" destOrd="0" presId="urn:microsoft.com/office/officeart/2005/8/layout/cycle2"/>
    <dgm:cxn modelId="{313C5E98-2270-4F0C-BB18-23B0959B5D1D}" srcId="{30539A26-BABE-4348-99CD-4AE3777FDFC3}" destId="{534D6826-E161-4761-8D03-A171A9964706}" srcOrd="2" destOrd="0" parTransId="{FFBA1353-BEB7-4D62-B814-E4435C846082}" sibTransId="{8E3FE848-0430-42AF-BE56-77B33F7C51B3}"/>
    <dgm:cxn modelId="{FEF42EC9-E71D-4520-9CAD-E74678EFFC10}" type="presOf" srcId="{8E3FE848-0430-42AF-BE56-77B33F7C51B3}" destId="{4BA5DCDD-6599-4CE7-A821-51719D753EB4}" srcOrd="0" destOrd="0" presId="urn:microsoft.com/office/officeart/2005/8/layout/cycle2"/>
    <dgm:cxn modelId="{B15DBCC9-3365-455D-9847-FB628AF336E6}" type="presOf" srcId="{8E3FE848-0430-42AF-BE56-77B33F7C51B3}" destId="{A7B38DB2-6D35-40DA-BF65-95B637BF90FF}" srcOrd="1" destOrd="0" presId="urn:microsoft.com/office/officeart/2005/8/layout/cycle2"/>
    <dgm:cxn modelId="{D33FE0E6-05DA-44F7-8E5E-140FB9BD512B}" type="presOf" srcId="{02BD7F15-5663-484B-8DC5-E7D26FD6EA69}" destId="{A6F62928-0D58-4517-BC2F-164B0C36F8F7}" srcOrd="0" destOrd="0" presId="urn:microsoft.com/office/officeart/2005/8/layout/cycle2"/>
    <dgm:cxn modelId="{63B39A1B-4886-4ABE-AAB8-CE201CA301C0}" type="presParOf" srcId="{9CFFE483-1C89-4EE1-8DFB-228EC26C989E}" destId="{A6F62928-0D58-4517-BC2F-164B0C36F8F7}" srcOrd="0" destOrd="0" presId="urn:microsoft.com/office/officeart/2005/8/layout/cycle2"/>
    <dgm:cxn modelId="{F2A49173-72CF-43B6-ACFE-99D2044123DB}" type="presParOf" srcId="{9CFFE483-1C89-4EE1-8DFB-228EC26C989E}" destId="{BD062B3C-B1B2-4351-B000-516157AD591D}" srcOrd="1" destOrd="0" presId="urn:microsoft.com/office/officeart/2005/8/layout/cycle2"/>
    <dgm:cxn modelId="{DE899273-54B6-4451-BD51-058AC70F81BD}" type="presParOf" srcId="{BD062B3C-B1B2-4351-B000-516157AD591D}" destId="{A6732B40-AE7E-4336-8EC4-57B11D91423D}" srcOrd="0" destOrd="0" presId="urn:microsoft.com/office/officeart/2005/8/layout/cycle2"/>
    <dgm:cxn modelId="{A341A2F4-CBA4-4A31-B8E2-82C947938E36}" type="presParOf" srcId="{9CFFE483-1C89-4EE1-8DFB-228EC26C989E}" destId="{230D7C2C-677E-4CEC-942F-D1EA65E32223}" srcOrd="2" destOrd="0" presId="urn:microsoft.com/office/officeart/2005/8/layout/cycle2"/>
    <dgm:cxn modelId="{8EFE8D5F-AAA2-46F4-8A5E-5DE70F1E0663}" type="presParOf" srcId="{9CFFE483-1C89-4EE1-8DFB-228EC26C989E}" destId="{529EEA7D-B6FB-476C-ADD5-FCC64AB8827B}" srcOrd="3" destOrd="0" presId="urn:microsoft.com/office/officeart/2005/8/layout/cycle2"/>
    <dgm:cxn modelId="{5DBADEC7-6172-40F0-8B33-D5C47F989309}" type="presParOf" srcId="{529EEA7D-B6FB-476C-ADD5-FCC64AB8827B}" destId="{D0E6F31F-1EFE-4D85-94AB-A12ED67321A3}" srcOrd="0" destOrd="0" presId="urn:microsoft.com/office/officeart/2005/8/layout/cycle2"/>
    <dgm:cxn modelId="{74360DE1-AA7B-48BC-8925-7BDBDA3737EA}" type="presParOf" srcId="{9CFFE483-1C89-4EE1-8DFB-228EC26C989E}" destId="{078090DB-6379-4F16-AA57-C98D3A82D274}" srcOrd="4" destOrd="0" presId="urn:microsoft.com/office/officeart/2005/8/layout/cycle2"/>
    <dgm:cxn modelId="{02445775-A0E1-419D-82E6-24224B7EE307}" type="presParOf" srcId="{9CFFE483-1C89-4EE1-8DFB-228EC26C989E}" destId="{4BA5DCDD-6599-4CE7-A821-51719D753EB4}" srcOrd="5" destOrd="0" presId="urn:microsoft.com/office/officeart/2005/8/layout/cycle2"/>
    <dgm:cxn modelId="{4F53960C-8A65-4FF9-8250-CEEFA8F78C21}" type="presParOf" srcId="{4BA5DCDD-6599-4CE7-A821-51719D753EB4}" destId="{A7B38DB2-6D35-40DA-BF65-95B637BF90FF}"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0539A26-BABE-4348-99CD-4AE3777FDFC3}"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en-US"/>
        </a:p>
      </dgm:t>
    </dgm:pt>
    <dgm:pt modelId="{02BD7F15-5663-484B-8DC5-E7D26FD6EA69}">
      <dgm:prSet phldrT="[Text]"/>
      <dgm:spPr>
        <a:solidFill>
          <a:srgbClr val="B0B0B0"/>
        </a:solidFill>
      </dgm:spPr>
      <dgm:t>
        <a:bodyPr/>
        <a:lstStyle/>
        <a:p>
          <a:r>
            <a:rPr lang="en-US" dirty="0">
              <a:latin typeface="Sherman Sans Book" pitchFamily="50" charset="0"/>
              <a:ea typeface="Sherman Sans Book" pitchFamily="50" charset="0"/>
            </a:rPr>
            <a:t> Node 1</a:t>
          </a:r>
        </a:p>
      </dgm:t>
    </dgm:pt>
    <dgm:pt modelId="{F82FC7D0-5B76-4B50-928B-680B3C123F36}" type="parTrans" cxnId="{BA35BA65-3BCD-4AED-AC20-C3F22133854E}">
      <dgm:prSet/>
      <dgm:spPr/>
      <dgm:t>
        <a:bodyPr/>
        <a:lstStyle/>
        <a:p>
          <a:endParaRPr lang="en-US"/>
        </a:p>
      </dgm:t>
    </dgm:pt>
    <dgm:pt modelId="{A2329359-2112-4837-A593-AEB3C933B343}" type="sibTrans" cxnId="{BA35BA65-3BCD-4AED-AC20-C3F22133854E}">
      <dgm:prSet/>
      <dgm:spPr>
        <a:solidFill>
          <a:srgbClr val="B0B0B0"/>
        </a:solidFill>
      </dgm:spPr>
      <dgm:t>
        <a:bodyPr/>
        <a:lstStyle/>
        <a:p>
          <a:endParaRPr lang="en-US" dirty="0"/>
        </a:p>
      </dgm:t>
    </dgm:pt>
    <dgm:pt modelId="{36AE21E4-8E6C-42AF-8859-57B3AF78EEFF}">
      <dgm:prSet phldrT="[Text]"/>
      <dgm:spPr>
        <a:solidFill>
          <a:schemeClr val="accent1"/>
        </a:solidFill>
      </dgm:spPr>
      <dgm:t>
        <a:bodyPr/>
        <a:lstStyle/>
        <a:p>
          <a:r>
            <a:rPr lang="en-US" dirty="0">
              <a:latin typeface="Sherman Sans Book" pitchFamily="50" charset="0"/>
              <a:ea typeface="Sherman Sans Book" pitchFamily="50" charset="0"/>
            </a:rPr>
            <a:t> Node 2</a:t>
          </a:r>
        </a:p>
      </dgm:t>
    </dgm:pt>
    <dgm:pt modelId="{3D39798C-DD77-49DB-9AF0-B223993D97C8}" type="parTrans" cxnId="{14DEF307-1D48-48C1-9BA7-BD0B223A8B20}">
      <dgm:prSet/>
      <dgm:spPr/>
      <dgm:t>
        <a:bodyPr/>
        <a:lstStyle/>
        <a:p>
          <a:endParaRPr lang="en-US"/>
        </a:p>
      </dgm:t>
    </dgm:pt>
    <dgm:pt modelId="{E4DFAFD3-AE9F-4973-8156-5F43AFB3361A}" type="sibTrans" cxnId="{14DEF307-1D48-48C1-9BA7-BD0B223A8B20}">
      <dgm:prSet/>
      <dgm:spPr>
        <a:solidFill>
          <a:schemeClr val="accent1"/>
        </a:solidFill>
      </dgm:spPr>
      <dgm:t>
        <a:bodyPr/>
        <a:lstStyle/>
        <a:p>
          <a:endParaRPr lang="en-US" dirty="0"/>
        </a:p>
      </dgm:t>
    </dgm:pt>
    <dgm:pt modelId="{534D6826-E161-4761-8D03-A171A9964706}">
      <dgm:prSet phldrT="[Text]"/>
      <dgm:spPr>
        <a:solidFill>
          <a:srgbClr val="595959"/>
        </a:solidFill>
      </dgm:spPr>
      <dgm:t>
        <a:bodyPr/>
        <a:lstStyle/>
        <a:p>
          <a:r>
            <a:rPr lang="en-US" dirty="0">
              <a:latin typeface="Sherman Sans Book" pitchFamily="50" charset="0"/>
              <a:ea typeface="Sherman Sans Book" pitchFamily="50" charset="0"/>
            </a:rPr>
            <a:t> Node 3</a:t>
          </a:r>
        </a:p>
      </dgm:t>
    </dgm:pt>
    <dgm:pt modelId="{FFBA1353-BEB7-4D62-B814-E4435C846082}" type="parTrans" cxnId="{313C5E98-2270-4F0C-BB18-23B0959B5D1D}">
      <dgm:prSet/>
      <dgm:spPr/>
      <dgm:t>
        <a:bodyPr/>
        <a:lstStyle/>
        <a:p>
          <a:endParaRPr lang="en-US"/>
        </a:p>
      </dgm:t>
    </dgm:pt>
    <dgm:pt modelId="{8E3FE848-0430-42AF-BE56-77B33F7C51B3}" type="sibTrans" cxnId="{313C5E98-2270-4F0C-BB18-23B0959B5D1D}">
      <dgm:prSet/>
      <dgm:spPr>
        <a:solidFill>
          <a:srgbClr val="595959"/>
        </a:solidFill>
      </dgm:spPr>
      <dgm:t>
        <a:bodyPr/>
        <a:lstStyle/>
        <a:p>
          <a:endParaRPr lang="en-US" dirty="0"/>
        </a:p>
      </dgm:t>
    </dgm:pt>
    <dgm:pt modelId="{9CFFE483-1C89-4EE1-8DFB-228EC26C989E}" type="pres">
      <dgm:prSet presAssocID="{30539A26-BABE-4348-99CD-4AE3777FDFC3}" presName="cycle" presStyleCnt="0">
        <dgm:presLayoutVars>
          <dgm:dir/>
          <dgm:resizeHandles val="exact"/>
        </dgm:presLayoutVars>
      </dgm:prSet>
      <dgm:spPr/>
    </dgm:pt>
    <dgm:pt modelId="{A6F62928-0D58-4517-BC2F-164B0C36F8F7}" type="pres">
      <dgm:prSet presAssocID="{02BD7F15-5663-484B-8DC5-E7D26FD6EA69}" presName="node" presStyleLbl="node1" presStyleIdx="0" presStyleCnt="3" custRadScaleRad="91546" custRadScaleInc="-2379">
        <dgm:presLayoutVars>
          <dgm:bulletEnabled val="1"/>
        </dgm:presLayoutVars>
      </dgm:prSet>
      <dgm:spPr/>
    </dgm:pt>
    <dgm:pt modelId="{BD062B3C-B1B2-4351-B000-516157AD591D}" type="pres">
      <dgm:prSet presAssocID="{A2329359-2112-4837-A593-AEB3C933B343}" presName="sibTrans" presStyleLbl="sibTrans2D1" presStyleIdx="0" presStyleCnt="3"/>
      <dgm:spPr/>
    </dgm:pt>
    <dgm:pt modelId="{A6732B40-AE7E-4336-8EC4-57B11D91423D}" type="pres">
      <dgm:prSet presAssocID="{A2329359-2112-4837-A593-AEB3C933B343}" presName="connectorText" presStyleLbl="sibTrans2D1" presStyleIdx="0" presStyleCnt="3"/>
      <dgm:spPr/>
    </dgm:pt>
    <dgm:pt modelId="{230D7C2C-677E-4CEC-942F-D1EA65E32223}" type="pres">
      <dgm:prSet presAssocID="{36AE21E4-8E6C-42AF-8859-57B3AF78EEFF}" presName="node" presStyleLbl="node1" presStyleIdx="1" presStyleCnt="3">
        <dgm:presLayoutVars>
          <dgm:bulletEnabled val="1"/>
        </dgm:presLayoutVars>
      </dgm:prSet>
      <dgm:spPr/>
    </dgm:pt>
    <dgm:pt modelId="{529EEA7D-B6FB-476C-ADD5-FCC64AB8827B}" type="pres">
      <dgm:prSet presAssocID="{E4DFAFD3-AE9F-4973-8156-5F43AFB3361A}" presName="sibTrans" presStyleLbl="sibTrans2D1" presStyleIdx="1" presStyleCnt="3"/>
      <dgm:spPr/>
    </dgm:pt>
    <dgm:pt modelId="{D0E6F31F-1EFE-4D85-94AB-A12ED67321A3}" type="pres">
      <dgm:prSet presAssocID="{E4DFAFD3-AE9F-4973-8156-5F43AFB3361A}" presName="connectorText" presStyleLbl="sibTrans2D1" presStyleIdx="1" presStyleCnt="3"/>
      <dgm:spPr/>
    </dgm:pt>
    <dgm:pt modelId="{078090DB-6379-4F16-AA57-C98D3A82D274}" type="pres">
      <dgm:prSet presAssocID="{534D6826-E161-4761-8D03-A171A9964706}" presName="node" presStyleLbl="node1" presStyleIdx="2" presStyleCnt="3">
        <dgm:presLayoutVars>
          <dgm:bulletEnabled val="1"/>
        </dgm:presLayoutVars>
      </dgm:prSet>
      <dgm:spPr/>
    </dgm:pt>
    <dgm:pt modelId="{4BA5DCDD-6599-4CE7-A821-51719D753EB4}" type="pres">
      <dgm:prSet presAssocID="{8E3FE848-0430-42AF-BE56-77B33F7C51B3}" presName="sibTrans" presStyleLbl="sibTrans2D1" presStyleIdx="2" presStyleCnt="3"/>
      <dgm:spPr/>
    </dgm:pt>
    <dgm:pt modelId="{A7B38DB2-6D35-40DA-BF65-95B637BF90FF}" type="pres">
      <dgm:prSet presAssocID="{8E3FE848-0430-42AF-BE56-77B33F7C51B3}" presName="connectorText" presStyleLbl="sibTrans2D1" presStyleIdx="2" presStyleCnt="3"/>
      <dgm:spPr/>
    </dgm:pt>
  </dgm:ptLst>
  <dgm:cxnLst>
    <dgm:cxn modelId="{14DEF307-1D48-48C1-9BA7-BD0B223A8B20}" srcId="{30539A26-BABE-4348-99CD-4AE3777FDFC3}" destId="{36AE21E4-8E6C-42AF-8859-57B3AF78EEFF}" srcOrd="1" destOrd="0" parTransId="{3D39798C-DD77-49DB-9AF0-B223993D97C8}" sibTransId="{E4DFAFD3-AE9F-4973-8156-5F43AFB3361A}"/>
    <dgm:cxn modelId="{40C6BF20-08A5-4E83-B531-8117C78256BE}" type="presOf" srcId="{534D6826-E161-4761-8D03-A171A9964706}" destId="{078090DB-6379-4F16-AA57-C98D3A82D274}" srcOrd="0" destOrd="0" presId="urn:microsoft.com/office/officeart/2005/8/layout/cycle2"/>
    <dgm:cxn modelId="{660BB924-88EC-4E03-957C-A98B67787540}" type="presOf" srcId="{E4DFAFD3-AE9F-4973-8156-5F43AFB3361A}" destId="{529EEA7D-B6FB-476C-ADD5-FCC64AB8827B}" srcOrd="0" destOrd="0" presId="urn:microsoft.com/office/officeart/2005/8/layout/cycle2"/>
    <dgm:cxn modelId="{BA35BA65-3BCD-4AED-AC20-C3F22133854E}" srcId="{30539A26-BABE-4348-99CD-4AE3777FDFC3}" destId="{02BD7F15-5663-484B-8DC5-E7D26FD6EA69}" srcOrd="0" destOrd="0" parTransId="{F82FC7D0-5B76-4B50-928B-680B3C123F36}" sibTransId="{A2329359-2112-4837-A593-AEB3C933B343}"/>
    <dgm:cxn modelId="{4D92CF65-2F4A-47BB-9BCE-EA80971D68C3}" type="presOf" srcId="{30539A26-BABE-4348-99CD-4AE3777FDFC3}" destId="{9CFFE483-1C89-4EE1-8DFB-228EC26C989E}" srcOrd="0" destOrd="0" presId="urn:microsoft.com/office/officeart/2005/8/layout/cycle2"/>
    <dgm:cxn modelId="{1D233166-FE50-4BC5-A5C8-8027E2DEDDDE}" type="presOf" srcId="{A2329359-2112-4837-A593-AEB3C933B343}" destId="{A6732B40-AE7E-4336-8EC4-57B11D91423D}" srcOrd="1" destOrd="0" presId="urn:microsoft.com/office/officeart/2005/8/layout/cycle2"/>
    <dgm:cxn modelId="{326F6F68-B2DE-4602-829D-057E9D1FB858}" type="presOf" srcId="{36AE21E4-8E6C-42AF-8859-57B3AF78EEFF}" destId="{230D7C2C-677E-4CEC-942F-D1EA65E32223}" srcOrd="0" destOrd="0" presId="urn:microsoft.com/office/officeart/2005/8/layout/cycle2"/>
    <dgm:cxn modelId="{32B2326E-CE32-4335-9FE2-F693E4ED7520}" type="presOf" srcId="{E4DFAFD3-AE9F-4973-8156-5F43AFB3361A}" destId="{D0E6F31F-1EFE-4D85-94AB-A12ED67321A3}" srcOrd="1" destOrd="0" presId="urn:microsoft.com/office/officeart/2005/8/layout/cycle2"/>
    <dgm:cxn modelId="{562CA987-0C96-4E85-8C92-6AB82EEAA4FC}" type="presOf" srcId="{A2329359-2112-4837-A593-AEB3C933B343}" destId="{BD062B3C-B1B2-4351-B000-516157AD591D}" srcOrd="0" destOrd="0" presId="urn:microsoft.com/office/officeart/2005/8/layout/cycle2"/>
    <dgm:cxn modelId="{313C5E98-2270-4F0C-BB18-23B0959B5D1D}" srcId="{30539A26-BABE-4348-99CD-4AE3777FDFC3}" destId="{534D6826-E161-4761-8D03-A171A9964706}" srcOrd="2" destOrd="0" parTransId="{FFBA1353-BEB7-4D62-B814-E4435C846082}" sibTransId="{8E3FE848-0430-42AF-BE56-77B33F7C51B3}"/>
    <dgm:cxn modelId="{FEF42EC9-E71D-4520-9CAD-E74678EFFC10}" type="presOf" srcId="{8E3FE848-0430-42AF-BE56-77B33F7C51B3}" destId="{4BA5DCDD-6599-4CE7-A821-51719D753EB4}" srcOrd="0" destOrd="0" presId="urn:microsoft.com/office/officeart/2005/8/layout/cycle2"/>
    <dgm:cxn modelId="{B15DBCC9-3365-455D-9847-FB628AF336E6}" type="presOf" srcId="{8E3FE848-0430-42AF-BE56-77B33F7C51B3}" destId="{A7B38DB2-6D35-40DA-BF65-95B637BF90FF}" srcOrd="1" destOrd="0" presId="urn:microsoft.com/office/officeart/2005/8/layout/cycle2"/>
    <dgm:cxn modelId="{D33FE0E6-05DA-44F7-8E5E-140FB9BD512B}" type="presOf" srcId="{02BD7F15-5663-484B-8DC5-E7D26FD6EA69}" destId="{A6F62928-0D58-4517-BC2F-164B0C36F8F7}" srcOrd="0" destOrd="0" presId="urn:microsoft.com/office/officeart/2005/8/layout/cycle2"/>
    <dgm:cxn modelId="{63B39A1B-4886-4ABE-AAB8-CE201CA301C0}" type="presParOf" srcId="{9CFFE483-1C89-4EE1-8DFB-228EC26C989E}" destId="{A6F62928-0D58-4517-BC2F-164B0C36F8F7}" srcOrd="0" destOrd="0" presId="urn:microsoft.com/office/officeart/2005/8/layout/cycle2"/>
    <dgm:cxn modelId="{F2A49173-72CF-43B6-ACFE-99D2044123DB}" type="presParOf" srcId="{9CFFE483-1C89-4EE1-8DFB-228EC26C989E}" destId="{BD062B3C-B1B2-4351-B000-516157AD591D}" srcOrd="1" destOrd="0" presId="urn:microsoft.com/office/officeart/2005/8/layout/cycle2"/>
    <dgm:cxn modelId="{DE899273-54B6-4451-BD51-058AC70F81BD}" type="presParOf" srcId="{BD062B3C-B1B2-4351-B000-516157AD591D}" destId="{A6732B40-AE7E-4336-8EC4-57B11D91423D}" srcOrd="0" destOrd="0" presId="urn:microsoft.com/office/officeart/2005/8/layout/cycle2"/>
    <dgm:cxn modelId="{A341A2F4-CBA4-4A31-B8E2-82C947938E36}" type="presParOf" srcId="{9CFFE483-1C89-4EE1-8DFB-228EC26C989E}" destId="{230D7C2C-677E-4CEC-942F-D1EA65E32223}" srcOrd="2" destOrd="0" presId="urn:microsoft.com/office/officeart/2005/8/layout/cycle2"/>
    <dgm:cxn modelId="{8EFE8D5F-AAA2-46F4-8A5E-5DE70F1E0663}" type="presParOf" srcId="{9CFFE483-1C89-4EE1-8DFB-228EC26C989E}" destId="{529EEA7D-B6FB-476C-ADD5-FCC64AB8827B}" srcOrd="3" destOrd="0" presId="urn:microsoft.com/office/officeart/2005/8/layout/cycle2"/>
    <dgm:cxn modelId="{5DBADEC7-6172-40F0-8B33-D5C47F989309}" type="presParOf" srcId="{529EEA7D-B6FB-476C-ADD5-FCC64AB8827B}" destId="{D0E6F31F-1EFE-4D85-94AB-A12ED67321A3}" srcOrd="0" destOrd="0" presId="urn:microsoft.com/office/officeart/2005/8/layout/cycle2"/>
    <dgm:cxn modelId="{74360DE1-AA7B-48BC-8925-7BDBDA3737EA}" type="presParOf" srcId="{9CFFE483-1C89-4EE1-8DFB-228EC26C989E}" destId="{078090DB-6379-4F16-AA57-C98D3A82D274}" srcOrd="4" destOrd="0" presId="urn:microsoft.com/office/officeart/2005/8/layout/cycle2"/>
    <dgm:cxn modelId="{02445775-A0E1-419D-82E6-24224B7EE307}" type="presParOf" srcId="{9CFFE483-1C89-4EE1-8DFB-228EC26C989E}" destId="{4BA5DCDD-6599-4CE7-A821-51719D753EB4}" srcOrd="5" destOrd="0" presId="urn:microsoft.com/office/officeart/2005/8/layout/cycle2"/>
    <dgm:cxn modelId="{4F53960C-8A65-4FF9-8250-CEEFA8F78C21}" type="presParOf" srcId="{4BA5DCDD-6599-4CE7-A821-51719D753EB4}" destId="{A7B38DB2-6D35-40DA-BF65-95B637BF90FF}"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0539A26-BABE-4348-99CD-4AE3777FDFC3}"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en-US"/>
        </a:p>
      </dgm:t>
    </dgm:pt>
    <dgm:pt modelId="{02BD7F15-5663-484B-8DC5-E7D26FD6EA69}">
      <dgm:prSet phldrT="[Text]"/>
      <dgm:spPr>
        <a:solidFill>
          <a:srgbClr val="B0B0B0"/>
        </a:solidFill>
      </dgm:spPr>
      <dgm:t>
        <a:bodyPr/>
        <a:lstStyle/>
        <a:p>
          <a:r>
            <a:rPr lang="en-US" dirty="0">
              <a:latin typeface="Sherman Sans Book" pitchFamily="50" charset="0"/>
              <a:ea typeface="Sherman Sans Book" pitchFamily="50" charset="0"/>
            </a:rPr>
            <a:t> Node 1</a:t>
          </a:r>
        </a:p>
      </dgm:t>
    </dgm:pt>
    <dgm:pt modelId="{F82FC7D0-5B76-4B50-928B-680B3C123F36}" type="parTrans" cxnId="{BA35BA65-3BCD-4AED-AC20-C3F22133854E}">
      <dgm:prSet/>
      <dgm:spPr/>
      <dgm:t>
        <a:bodyPr/>
        <a:lstStyle/>
        <a:p>
          <a:endParaRPr lang="en-US"/>
        </a:p>
      </dgm:t>
    </dgm:pt>
    <dgm:pt modelId="{A2329359-2112-4837-A593-AEB3C933B343}" type="sibTrans" cxnId="{BA35BA65-3BCD-4AED-AC20-C3F22133854E}">
      <dgm:prSet/>
      <dgm:spPr>
        <a:solidFill>
          <a:srgbClr val="B0B0B0"/>
        </a:solidFill>
      </dgm:spPr>
      <dgm:t>
        <a:bodyPr/>
        <a:lstStyle/>
        <a:p>
          <a:endParaRPr lang="en-US" dirty="0"/>
        </a:p>
      </dgm:t>
    </dgm:pt>
    <dgm:pt modelId="{36AE21E4-8E6C-42AF-8859-57B3AF78EEFF}">
      <dgm:prSet phldrT="[Text]"/>
      <dgm:spPr>
        <a:solidFill>
          <a:schemeClr val="accent1"/>
        </a:solidFill>
      </dgm:spPr>
      <dgm:t>
        <a:bodyPr/>
        <a:lstStyle/>
        <a:p>
          <a:r>
            <a:rPr lang="en-US" dirty="0">
              <a:latin typeface="Sherman Sans Book" pitchFamily="50" charset="0"/>
              <a:ea typeface="Sherman Sans Book" pitchFamily="50" charset="0"/>
            </a:rPr>
            <a:t> Node 2</a:t>
          </a:r>
        </a:p>
      </dgm:t>
    </dgm:pt>
    <dgm:pt modelId="{3D39798C-DD77-49DB-9AF0-B223993D97C8}" type="parTrans" cxnId="{14DEF307-1D48-48C1-9BA7-BD0B223A8B20}">
      <dgm:prSet/>
      <dgm:spPr/>
      <dgm:t>
        <a:bodyPr/>
        <a:lstStyle/>
        <a:p>
          <a:endParaRPr lang="en-US"/>
        </a:p>
      </dgm:t>
    </dgm:pt>
    <dgm:pt modelId="{E4DFAFD3-AE9F-4973-8156-5F43AFB3361A}" type="sibTrans" cxnId="{14DEF307-1D48-48C1-9BA7-BD0B223A8B20}">
      <dgm:prSet/>
      <dgm:spPr>
        <a:solidFill>
          <a:schemeClr val="accent1"/>
        </a:solidFill>
      </dgm:spPr>
      <dgm:t>
        <a:bodyPr/>
        <a:lstStyle/>
        <a:p>
          <a:endParaRPr lang="en-US" dirty="0"/>
        </a:p>
      </dgm:t>
    </dgm:pt>
    <dgm:pt modelId="{534D6826-E161-4761-8D03-A171A9964706}">
      <dgm:prSet phldrT="[Text]"/>
      <dgm:spPr>
        <a:solidFill>
          <a:srgbClr val="595959"/>
        </a:solidFill>
      </dgm:spPr>
      <dgm:t>
        <a:bodyPr/>
        <a:lstStyle/>
        <a:p>
          <a:r>
            <a:rPr lang="en-US" dirty="0">
              <a:latin typeface="Sherman Sans Book" pitchFamily="50" charset="0"/>
              <a:ea typeface="Sherman Sans Book" pitchFamily="50" charset="0"/>
            </a:rPr>
            <a:t> Node 3</a:t>
          </a:r>
        </a:p>
      </dgm:t>
    </dgm:pt>
    <dgm:pt modelId="{FFBA1353-BEB7-4D62-B814-E4435C846082}" type="parTrans" cxnId="{313C5E98-2270-4F0C-BB18-23B0959B5D1D}">
      <dgm:prSet/>
      <dgm:spPr/>
      <dgm:t>
        <a:bodyPr/>
        <a:lstStyle/>
        <a:p>
          <a:endParaRPr lang="en-US"/>
        </a:p>
      </dgm:t>
    </dgm:pt>
    <dgm:pt modelId="{8E3FE848-0430-42AF-BE56-77B33F7C51B3}" type="sibTrans" cxnId="{313C5E98-2270-4F0C-BB18-23B0959B5D1D}">
      <dgm:prSet/>
      <dgm:spPr>
        <a:solidFill>
          <a:srgbClr val="595959"/>
        </a:solidFill>
      </dgm:spPr>
      <dgm:t>
        <a:bodyPr/>
        <a:lstStyle/>
        <a:p>
          <a:endParaRPr lang="en-US" dirty="0"/>
        </a:p>
      </dgm:t>
    </dgm:pt>
    <dgm:pt modelId="{9CFFE483-1C89-4EE1-8DFB-228EC26C989E}" type="pres">
      <dgm:prSet presAssocID="{30539A26-BABE-4348-99CD-4AE3777FDFC3}" presName="cycle" presStyleCnt="0">
        <dgm:presLayoutVars>
          <dgm:dir/>
          <dgm:resizeHandles val="exact"/>
        </dgm:presLayoutVars>
      </dgm:prSet>
      <dgm:spPr/>
    </dgm:pt>
    <dgm:pt modelId="{A6F62928-0D58-4517-BC2F-164B0C36F8F7}" type="pres">
      <dgm:prSet presAssocID="{02BD7F15-5663-484B-8DC5-E7D26FD6EA69}" presName="node" presStyleLbl="node1" presStyleIdx="0" presStyleCnt="3" custRadScaleRad="91546" custRadScaleInc="-2379">
        <dgm:presLayoutVars>
          <dgm:bulletEnabled val="1"/>
        </dgm:presLayoutVars>
      </dgm:prSet>
      <dgm:spPr/>
    </dgm:pt>
    <dgm:pt modelId="{BD062B3C-B1B2-4351-B000-516157AD591D}" type="pres">
      <dgm:prSet presAssocID="{A2329359-2112-4837-A593-AEB3C933B343}" presName="sibTrans" presStyleLbl="sibTrans2D1" presStyleIdx="0" presStyleCnt="3"/>
      <dgm:spPr/>
    </dgm:pt>
    <dgm:pt modelId="{A6732B40-AE7E-4336-8EC4-57B11D91423D}" type="pres">
      <dgm:prSet presAssocID="{A2329359-2112-4837-A593-AEB3C933B343}" presName="connectorText" presStyleLbl="sibTrans2D1" presStyleIdx="0" presStyleCnt="3"/>
      <dgm:spPr/>
    </dgm:pt>
    <dgm:pt modelId="{230D7C2C-677E-4CEC-942F-D1EA65E32223}" type="pres">
      <dgm:prSet presAssocID="{36AE21E4-8E6C-42AF-8859-57B3AF78EEFF}" presName="node" presStyleLbl="node1" presStyleIdx="1" presStyleCnt="3">
        <dgm:presLayoutVars>
          <dgm:bulletEnabled val="1"/>
        </dgm:presLayoutVars>
      </dgm:prSet>
      <dgm:spPr/>
    </dgm:pt>
    <dgm:pt modelId="{529EEA7D-B6FB-476C-ADD5-FCC64AB8827B}" type="pres">
      <dgm:prSet presAssocID="{E4DFAFD3-AE9F-4973-8156-5F43AFB3361A}" presName="sibTrans" presStyleLbl="sibTrans2D1" presStyleIdx="1" presStyleCnt="3"/>
      <dgm:spPr/>
    </dgm:pt>
    <dgm:pt modelId="{D0E6F31F-1EFE-4D85-94AB-A12ED67321A3}" type="pres">
      <dgm:prSet presAssocID="{E4DFAFD3-AE9F-4973-8156-5F43AFB3361A}" presName="connectorText" presStyleLbl="sibTrans2D1" presStyleIdx="1" presStyleCnt="3"/>
      <dgm:spPr/>
    </dgm:pt>
    <dgm:pt modelId="{078090DB-6379-4F16-AA57-C98D3A82D274}" type="pres">
      <dgm:prSet presAssocID="{534D6826-E161-4761-8D03-A171A9964706}" presName="node" presStyleLbl="node1" presStyleIdx="2" presStyleCnt="3">
        <dgm:presLayoutVars>
          <dgm:bulletEnabled val="1"/>
        </dgm:presLayoutVars>
      </dgm:prSet>
      <dgm:spPr/>
    </dgm:pt>
    <dgm:pt modelId="{4BA5DCDD-6599-4CE7-A821-51719D753EB4}" type="pres">
      <dgm:prSet presAssocID="{8E3FE848-0430-42AF-BE56-77B33F7C51B3}" presName="sibTrans" presStyleLbl="sibTrans2D1" presStyleIdx="2" presStyleCnt="3"/>
      <dgm:spPr/>
    </dgm:pt>
    <dgm:pt modelId="{A7B38DB2-6D35-40DA-BF65-95B637BF90FF}" type="pres">
      <dgm:prSet presAssocID="{8E3FE848-0430-42AF-BE56-77B33F7C51B3}" presName="connectorText" presStyleLbl="sibTrans2D1" presStyleIdx="2" presStyleCnt="3"/>
      <dgm:spPr/>
    </dgm:pt>
  </dgm:ptLst>
  <dgm:cxnLst>
    <dgm:cxn modelId="{14DEF307-1D48-48C1-9BA7-BD0B223A8B20}" srcId="{30539A26-BABE-4348-99CD-4AE3777FDFC3}" destId="{36AE21E4-8E6C-42AF-8859-57B3AF78EEFF}" srcOrd="1" destOrd="0" parTransId="{3D39798C-DD77-49DB-9AF0-B223993D97C8}" sibTransId="{E4DFAFD3-AE9F-4973-8156-5F43AFB3361A}"/>
    <dgm:cxn modelId="{40C6BF20-08A5-4E83-B531-8117C78256BE}" type="presOf" srcId="{534D6826-E161-4761-8D03-A171A9964706}" destId="{078090DB-6379-4F16-AA57-C98D3A82D274}" srcOrd="0" destOrd="0" presId="urn:microsoft.com/office/officeart/2005/8/layout/cycle2"/>
    <dgm:cxn modelId="{660BB924-88EC-4E03-957C-A98B67787540}" type="presOf" srcId="{E4DFAFD3-AE9F-4973-8156-5F43AFB3361A}" destId="{529EEA7D-B6FB-476C-ADD5-FCC64AB8827B}" srcOrd="0" destOrd="0" presId="urn:microsoft.com/office/officeart/2005/8/layout/cycle2"/>
    <dgm:cxn modelId="{BA35BA65-3BCD-4AED-AC20-C3F22133854E}" srcId="{30539A26-BABE-4348-99CD-4AE3777FDFC3}" destId="{02BD7F15-5663-484B-8DC5-E7D26FD6EA69}" srcOrd="0" destOrd="0" parTransId="{F82FC7D0-5B76-4B50-928B-680B3C123F36}" sibTransId="{A2329359-2112-4837-A593-AEB3C933B343}"/>
    <dgm:cxn modelId="{4D92CF65-2F4A-47BB-9BCE-EA80971D68C3}" type="presOf" srcId="{30539A26-BABE-4348-99CD-4AE3777FDFC3}" destId="{9CFFE483-1C89-4EE1-8DFB-228EC26C989E}" srcOrd="0" destOrd="0" presId="urn:microsoft.com/office/officeart/2005/8/layout/cycle2"/>
    <dgm:cxn modelId="{1D233166-FE50-4BC5-A5C8-8027E2DEDDDE}" type="presOf" srcId="{A2329359-2112-4837-A593-AEB3C933B343}" destId="{A6732B40-AE7E-4336-8EC4-57B11D91423D}" srcOrd="1" destOrd="0" presId="urn:microsoft.com/office/officeart/2005/8/layout/cycle2"/>
    <dgm:cxn modelId="{326F6F68-B2DE-4602-829D-057E9D1FB858}" type="presOf" srcId="{36AE21E4-8E6C-42AF-8859-57B3AF78EEFF}" destId="{230D7C2C-677E-4CEC-942F-D1EA65E32223}" srcOrd="0" destOrd="0" presId="urn:microsoft.com/office/officeart/2005/8/layout/cycle2"/>
    <dgm:cxn modelId="{32B2326E-CE32-4335-9FE2-F693E4ED7520}" type="presOf" srcId="{E4DFAFD3-AE9F-4973-8156-5F43AFB3361A}" destId="{D0E6F31F-1EFE-4D85-94AB-A12ED67321A3}" srcOrd="1" destOrd="0" presId="urn:microsoft.com/office/officeart/2005/8/layout/cycle2"/>
    <dgm:cxn modelId="{562CA987-0C96-4E85-8C92-6AB82EEAA4FC}" type="presOf" srcId="{A2329359-2112-4837-A593-AEB3C933B343}" destId="{BD062B3C-B1B2-4351-B000-516157AD591D}" srcOrd="0" destOrd="0" presId="urn:microsoft.com/office/officeart/2005/8/layout/cycle2"/>
    <dgm:cxn modelId="{313C5E98-2270-4F0C-BB18-23B0959B5D1D}" srcId="{30539A26-BABE-4348-99CD-4AE3777FDFC3}" destId="{534D6826-E161-4761-8D03-A171A9964706}" srcOrd="2" destOrd="0" parTransId="{FFBA1353-BEB7-4D62-B814-E4435C846082}" sibTransId="{8E3FE848-0430-42AF-BE56-77B33F7C51B3}"/>
    <dgm:cxn modelId="{FEF42EC9-E71D-4520-9CAD-E74678EFFC10}" type="presOf" srcId="{8E3FE848-0430-42AF-BE56-77B33F7C51B3}" destId="{4BA5DCDD-6599-4CE7-A821-51719D753EB4}" srcOrd="0" destOrd="0" presId="urn:microsoft.com/office/officeart/2005/8/layout/cycle2"/>
    <dgm:cxn modelId="{B15DBCC9-3365-455D-9847-FB628AF336E6}" type="presOf" srcId="{8E3FE848-0430-42AF-BE56-77B33F7C51B3}" destId="{A7B38DB2-6D35-40DA-BF65-95B637BF90FF}" srcOrd="1" destOrd="0" presId="urn:microsoft.com/office/officeart/2005/8/layout/cycle2"/>
    <dgm:cxn modelId="{D33FE0E6-05DA-44F7-8E5E-140FB9BD512B}" type="presOf" srcId="{02BD7F15-5663-484B-8DC5-E7D26FD6EA69}" destId="{A6F62928-0D58-4517-BC2F-164B0C36F8F7}" srcOrd="0" destOrd="0" presId="urn:microsoft.com/office/officeart/2005/8/layout/cycle2"/>
    <dgm:cxn modelId="{63B39A1B-4886-4ABE-AAB8-CE201CA301C0}" type="presParOf" srcId="{9CFFE483-1C89-4EE1-8DFB-228EC26C989E}" destId="{A6F62928-0D58-4517-BC2F-164B0C36F8F7}" srcOrd="0" destOrd="0" presId="urn:microsoft.com/office/officeart/2005/8/layout/cycle2"/>
    <dgm:cxn modelId="{F2A49173-72CF-43B6-ACFE-99D2044123DB}" type="presParOf" srcId="{9CFFE483-1C89-4EE1-8DFB-228EC26C989E}" destId="{BD062B3C-B1B2-4351-B000-516157AD591D}" srcOrd="1" destOrd="0" presId="urn:microsoft.com/office/officeart/2005/8/layout/cycle2"/>
    <dgm:cxn modelId="{DE899273-54B6-4451-BD51-058AC70F81BD}" type="presParOf" srcId="{BD062B3C-B1B2-4351-B000-516157AD591D}" destId="{A6732B40-AE7E-4336-8EC4-57B11D91423D}" srcOrd="0" destOrd="0" presId="urn:microsoft.com/office/officeart/2005/8/layout/cycle2"/>
    <dgm:cxn modelId="{A341A2F4-CBA4-4A31-B8E2-82C947938E36}" type="presParOf" srcId="{9CFFE483-1C89-4EE1-8DFB-228EC26C989E}" destId="{230D7C2C-677E-4CEC-942F-D1EA65E32223}" srcOrd="2" destOrd="0" presId="urn:microsoft.com/office/officeart/2005/8/layout/cycle2"/>
    <dgm:cxn modelId="{8EFE8D5F-AAA2-46F4-8A5E-5DE70F1E0663}" type="presParOf" srcId="{9CFFE483-1C89-4EE1-8DFB-228EC26C989E}" destId="{529EEA7D-B6FB-476C-ADD5-FCC64AB8827B}" srcOrd="3" destOrd="0" presId="urn:microsoft.com/office/officeart/2005/8/layout/cycle2"/>
    <dgm:cxn modelId="{5DBADEC7-6172-40F0-8B33-D5C47F989309}" type="presParOf" srcId="{529EEA7D-B6FB-476C-ADD5-FCC64AB8827B}" destId="{D0E6F31F-1EFE-4D85-94AB-A12ED67321A3}" srcOrd="0" destOrd="0" presId="urn:microsoft.com/office/officeart/2005/8/layout/cycle2"/>
    <dgm:cxn modelId="{74360DE1-AA7B-48BC-8925-7BDBDA3737EA}" type="presParOf" srcId="{9CFFE483-1C89-4EE1-8DFB-228EC26C989E}" destId="{078090DB-6379-4F16-AA57-C98D3A82D274}" srcOrd="4" destOrd="0" presId="urn:microsoft.com/office/officeart/2005/8/layout/cycle2"/>
    <dgm:cxn modelId="{02445775-A0E1-419D-82E6-24224B7EE307}" type="presParOf" srcId="{9CFFE483-1C89-4EE1-8DFB-228EC26C989E}" destId="{4BA5DCDD-6599-4CE7-A821-51719D753EB4}" srcOrd="5" destOrd="0" presId="urn:microsoft.com/office/officeart/2005/8/layout/cycle2"/>
    <dgm:cxn modelId="{4F53960C-8A65-4FF9-8250-CEEFA8F78C21}" type="presParOf" srcId="{4BA5DCDD-6599-4CE7-A821-51719D753EB4}" destId="{A7B38DB2-6D35-40DA-BF65-95B637BF90FF}"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6D1759-7700-40A2-A2CA-0CACDB0CEB30}">
      <dsp:nvSpPr>
        <dsp:cNvPr id="0" name=""/>
        <dsp:cNvSpPr/>
      </dsp:nvSpPr>
      <dsp:spPr>
        <a:xfrm>
          <a:off x="0" y="1800208"/>
          <a:ext cx="7289800" cy="1181131"/>
        </a:xfrm>
        <a:prstGeom prst="rect">
          <a:avLst/>
        </a:prstGeom>
        <a:solidFill>
          <a:schemeClr val="accent1"/>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Sherman Sans Book" pitchFamily="50" charset="0"/>
              <a:ea typeface="Sherman Sans Book" pitchFamily="50" charset="0"/>
            </a:rPr>
            <a:t>When you query, you can set the level of consistency you desire from the data.</a:t>
          </a:r>
        </a:p>
      </dsp:txBody>
      <dsp:txXfrm>
        <a:off x="0" y="1800208"/>
        <a:ext cx="7289800" cy="1181131"/>
      </dsp:txXfrm>
    </dsp:sp>
    <dsp:sp modelId="{4449B108-35CE-4471-8CE2-8E47B35A18F5}">
      <dsp:nvSpPr>
        <dsp:cNvPr id="0" name=""/>
        <dsp:cNvSpPr/>
      </dsp:nvSpPr>
      <dsp:spPr>
        <a:xfrm rot="10800000">
          <a:off x="0" y="1344"/>
          <a:ext cx="7289800" cy="1816580"/>
        </a:xfrm>
        <a:prstGeom prst="upArrowCallout">
          <a:avLst/>
        </a:prstGeom>
        <a:solidFill>
          <a:schemeClr val="accent1"/>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Sherman Sans Book" pitchFamily="50" charset="0"/>
              <a:ea typeface="Sherman Sans Book" pitchFamily="50" charset="0"/>
            </a:rPr>
            <a:t>ACID without the “C”</a:t>
          </a:r>
        </a:p>
      </dsp:txBody>
      <dsp:txXfrm rot="-10800000">
        <a:off x="0" y="1344"/>
        <a:ext cx="7289800" cy="637619"/>
      </dsp:txXfrm>
    </dsp:sp>
    <dsp:sp modelId="{CB2812CB-55F5-40C6-973E-203EC3531387}">
      <dsp:nvSpPr>
        <dsp:cNvPr id="0" name=""/>
        <dsp:cNvSpPr/>
      </dsp:nvSpPr>
      <dsp:spPr>
        <a:xfrm>
          <a:off x="0" y="638964"/>
          <a:ext cx="1822449" cy="543157"/>
        </a:xfrm>
        <a:prstGeom prst="rect">
          <a:avLst/>
        </a:prstGeom>
        <a:solidFill>
          <a:srgbClr val="595959">
            <a:alpha val="89804"/>
          </a:srgb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latin typeface="Sherman Sans Book" pitchFamily="50" charset="0"/>
              <a:ea typeface="Sherman Sans Book" pitchFamily="50" charset="0"/>
            </a:rPr>
            <a:t>Atomic</a:t>
          </a:r>
        </a:p>
      </dsp:txBody>
      <dsp:txXfrm>
        <a:off x="0" y="638964"/>
        <a:ext cx="1822449" cy="543157"/>
      </dsp:txXfrm>
    </dsp:sp>
    <dsp:sp modelId="{7793CF06-728B-4BB1-B640-D58F379F2E00}">
      <dsp:nvSpPr>
        <dsp:cNvPr id="0" name=""/>
        <dsp:cNvSpPr/>
      </dsp:nvSpPr>
      <dsp:spPr>
        <a:xfrm>
          <a:off x="1822450" y="638964"/>
          <a:ext cx="1822449" cy="543157"/>
        </a:xfrm>
        <a:prstGeom prst="rect">
          <a:avLst/>
        </a:prstGeom>
        <a:solidFill>
          <a:srgbClr val="595959">
            <a:alpha val="89804"/>
          </a:srgb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latin typeface="Sherman Sans Book" pitchFamily="50" charset="0"/>
              <a:ea typeface="Sherman Sans Book" pitchFamily="50" charset="0"/>
            </a:rPr>
            <a:t>Integrated</a:t>
          </a:r>
        </a:p>
      </dsp:txBody>
      <dsp:txXfrm>
        <a:off x="1822450" y="638964"/>
        <a:ext cx="1822449" cy="543157"/>
      </dsp:txXfrm>
    </dsp:sp>
    <dsp:sp modelId="{3C1D1136-A163-482B-8A69-8AC1D28DB372}">
      <dsp:nvSpPr>
        <dsp:cNvPr id="0" name=""/>
        <dsp:cNvSpPr/>
      </dsp:nvSpPr>
      <dsp:spPr>
        <a:xfrm>
          <a:off x="3644900" y="638964"/>
          <a:ext cx="1822449" cy="543157"/>
        </a:xfrm>
        <a:prstGeom prst="rect">
          <a:avLst/>
        </a:prstGeom>
        <a:solidFill>
          <a:srgbClr val="595959">
            <a:alpha val="89804"/>
          </a:srgb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bg1"/>
              </a:solidFill>
              <a:latin typeface="Sherman Sans Book" pitchFamily="50" charset="0"/>
              <a:ea typeface="Sherman Sans Book" pitchFamily="50" charset="0"/>
            </a:rPr>
            <a:t>Durable</a:t>
          </a:r>
        </a:p>
      </dsp:txBody>
      <dsp:txXfrm>
        <a:off x="3644900" y="638964"/>
        <a:ext cx="1822449" cy="543157"/>
      </dsp:txXfrm>
    </dsp:sp>
    <dsp:sp modelId="{0FB21CB3-B5B8-433B-BDBE-A1764A4BC465}">
      <dsp:nvSpPr>
        <dsp:cNvPr id="0" name=""/>
        <dsp:cNvSpPr/>
      </dsp:nvSpPr>
      <dsp:spPr>
        <a:xfrm>
          <a:off x="5467350" y="638964"/>
          <a:ext cx="1822449" cy="543157"/>
        </a:xfrm>
        <a:prstGeom prst="rect">
          <a:avLst/>
        </a:prstGeom>
        <a:solidFill>
          <a:srgbClr val="595959">
            <a:alpha val="89804"/>
          </a:srgbClr>
        </a:solidFill>
        <a:ln w="1587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25400" rIns="142240" bIns="25400" numCol="1" spcCol="1270" anchor="ctr" anchorCtr="0">
          <a:noAutofit/>
        </a:bodyPr>
        <a:lstStyle/>
        <a:p>
          <a:pPr marL="0" lvl="0" indent="0" algn="ctr" defTabSz="889000">
            <a:lnSpc>
              <a:spcPct val="90000"/>
            </a:lnSpc>
            <a:spcBef>
              <a:spcPct val="0"/>
            </a:spcBef>
            <a:spcAft>
              <a:spcPct val="35000"/>
            </a:spcAft>
            <a:buNone/>
          </a:pPr>
          <a:r>
            <a:rPr lang="en-US" sz="2000" i="1" kern="1200" dirty="0">
              <a:solidFill>
                <a:schemeClr val="bg1"/>
              </a:solidFill>
              <a:latin typeface="Sherman Sans Book" pitchFamily="50" charset="0"/>
              <a:ea typeface="Sherman Sans Book" pitchFamily="50" charset="0"/>
            </a:rPr>
            <a:t>Not c</a:t>
          </a:r>
          <a:r>
            <a:rPr lang="en-US" sz="2000" kern="1200" dirty="0">
              <a:solidFill>
                <a:schemeClr val="bg1"/>
              </a:solidFill>
              <a:latin typeface="Sherman Sans Book" pitchFamily="50" charset="0"/>
              <a:ea typeface="Sherman Sans Book" pitchFamily="50" charset="0"/>
            </a:rPr>
            <a:t>onsistent</a:t>
          </a:r>
        </a:p>
      </dsp:txBody>
      <dsp:txXfrm>
        <a:off x="5467350" y="638964"/>
        <a:ext cx="1822449" cy="54315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F62928-0D58-4517-BC2F-164B0C36F8F7}">
      <dsp:nvSpPr>
        <dsp:cNvPr id="0" name=""/>
        <dsp:cNvSpPr/>
      </dsp:nvSpPr>
      <dsp:spPr>
        <a:xfrm>
          <a:off x="716652" y="328258"/>
          <a:ext cx="978965" cy="978965"/>
        </a:xfrm>
        <a:prstGeom prst="ellipse">
          <a:avLst/>
        </a:prstGeom>
        <a:solidFill>
          <a:srgbClr val="B0B0B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Sherman Sans Book" pitchFamily="50" charset="0"/>
              <a:ea typeface="Sherman Sans Book" pitchFamily="50" charset="0"/>
            </a:rPr>
            <a:t> Node 1</a:t>
          </a:r>
        </a:p>
      </dsp:txBody>
      <dsp:txXfrm>
        <a:off x="860018" y="471624"/>
        <a:ext cx="692233" cy="692233"/>
      </dsp:txXfrm>
    </dsp:sp>
    <dsp:sp modelId="{BD062B3C-B1B2-4351-B000-516157AD591D}">
      <dsp:nvSpPr>
        <dsp:cNvPr id="0" name=""/>
        <dsp:cNvSpPr/>
      </dsp:nvSpPr>
      <dsp:spPr>
        <a:xfrm rot="3472098">
          <a:off x="1463373" y="1247871"/>
          <a:ext cx="233341" cy="330400"/>
        </a:xfrm>
        <a:prstGeom prst="rightArrow">
          <a:avLst>
            <a:gd name="adj1" fmla="val 60000"/>
            <a:gd name="adj2" fmla="val 50000"/>
          </a:avLst>
        </a:prstGeom>
        <a:solidFill>
          <a:srgbClr val="B0B0B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a:off x="1479758" y="1284311"/>
        <a:ext cx="163339" cy="198240"/>
      </dsp:txXfrm>
    </dsp:sp>
    <dsp:sp modelId="{230D7C2C-677E-4CEC-942F-D1EA65E32223}">
      <dsp:nvSpPr>
        <dsp:cNvPr id="0" name=""/>
        <dsp:cNvSpPr/>
      </dsp:nvSpPr>
      <dsp:spPr>
        <a:xfrm>
          <a:off x="1471496" y="1530104"/>
          <a:ext cx="978965" cy="978965"/>
        </a:xfrm>
        <a:prstGeom prst="ellipse">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Sherman Sans Book" pitchFamily="50" charset="0"/>
              <a:ea typeface="Sherman Sans Book" pitchFamily="50" charset="0"/>
            </a:rPr>
            <a:t> Node 2</a:t>
          </a:r>
        </a:p>
      </dsp:txBody>
      <dsp:txXfrm>
        <a:off x="1614862" y="1673470"/>
        <a:ext cx="692233" cy="692233"/>
      </dsp:txXfrm>
    </dsp:sp>
    <dsp:sp modelId="{529EEA7D-B6FB-476C-ADD5-FCC64AB8827B}">
      <dsp:nvSpPr>
        <dsp:cNvPr id="0" name=""/>
        <dsp:cNvSpPr/>
      </dsp:nvSpPr>
      <dsp:spPr>
        <a:xfrm rot="10800000">
          <a:off x="1102504" y="1854387"/>
          <a:ext cx="260753" cy="330400"/>
        </a:xfrm>
        <a:prstGeom prst="rightArrow">
          <a:avLst>
            <a:gd name="adj1" fmla="val 60000"/>
            <a:gd name="adj2" fmla="val 50000"/>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rot="10800000">
        <a:off x="1180730" y="1920467"/>
        <a:ext cx="182527" cy="198240"/>
      </dsp:txXfrm>
    </dsp:sp>
    <dsp:sp modelId="{078090DB-6379-4F16-AA57-C98D3A82D274}">
      <dsp:nvSpPr>
        <dsp:cNvPr id="0" name=""/>
        <dsp:cNvSpPr/>
      </dsp:nvSpPr>
      <dsp:spPr>
        <a:xfrm>
          <a:off x="542" y="1530104"/>
          <a:ext cx="978965" cy="978965"/>
        </a:xfrm>
        <a:prstGeom prst="ellipse">
          <a:avLst/>
        </a:prstGeom>
        <a:solidFill>
          <a:srgbClr val="595959"/>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Sherman Sans Book" pitchFamily="50" charset="0"/>
              <a:ea typeface="Sherman Sans Book" pitchFamily="50" charset="0"/>
            </a:rPr>
            <a:t> Node 3</a:t>
          </a:r>
        </a:p>
      </dsp:txBody>
      <dsp:txXfrm>
        <a:off x="143908" y="1673470"/>
        <a:ext cx="692233" cy="692233"/>
      </dsp:txXfrm>
    </dsp:sp>
    <dsp:sp modelId="{4BA5DCDD-6599-4CE7-A821-51719D753EB4}">
      <dsp:nvSpPr>
        <dsp:cNvPr id="0" name=""/>
        <dsp:cNvSpPr/>
      </dsp:nvSpPr>
      <dsp:spPr>
        <a:xfrm rot="18047295">
          <a:off x="733541" y="1258877"/>
          <a:ext cx="222627" cy="330400"/>
        </a:xfrm>
        <a:prstGeom prst="rightArrow">
          <a:avLst>
            <a:gd name="adj1" fmla="val 60000"/>
            <a:gd name="adj2" fmla="val 50000"/>
          </a:avLst>
        </a:prstGeom>
        <a:solidFill>
          <a:srgbClr val="59595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a:off x="749842" y="1353645"/>
        <a:ext cx="155839" cy="19824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F62928-0D58-4517-BC2F-164B0C36F8F7}">
      <dsp:nvSpPr>
        <dsp:cNvPr id="0" name=""/>
        <dsp:cNvSpPr/>
      </dsp:nvSpPr>
      <dsp:spPr>
        <a:xfrm>
          <a:off x="716652" y="328258"/>
          <a:ext cx="978965" cy="978965"/>
        </a:xfrm>
        <a:prstGeom prst="ellipse">
          <a:avLst/>
        </a:prstGeom>
        <a:solidFill>
          <a:srgbClr val="B0B0B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Sherman Sans Book" pitchFamily="50" charset="0"/>
              <a:ea typeface="Sherman Sans Book" pitchFamily="50" charset="0"/>
            </a:rPr>
            <a:t> Node 1</a:t>
          </a:r>
        </a:p>
      </dsp:txBody>
      <dsp:txXfrm>
        <a:off x="860018" y="471624"/>
        <a:ext cx="692233" cy="692233"/>
      </dsp:txXfrm>
    </dsp:sp>
    <dsp:sp modelId="{BD062B3C-B1B2-4351-B000-516157AD591D}">
      <dsp:nvSpPr>
        <dsp:cNvPr id="0" name=""/>
        <dsp:cNvSpPr/>
      </dsp:nvSpPr>
      <dsp:spPr>
        <a:xfrm rot="3472098">
          <a:off x="1463373" y="1247871"/>
          <a:ext cx="233341" cy="330400"/>
        </a:xfrm>
        <a:prstGeom prst="rightArrow">
          <a:avLst>
            <a:gd name="adj1" fmla="val 60000"/>
            <a:gd name="adj2" fmla="val 50000"/>
          </a:avLst>
        </a:prstGeom>
        <a:solidFill>
          <a:srgbClr val="B0B0B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a:off x="1479758" y="1284311"/>
        <a:ext cx="163339" cy="198240"/>
      </dsp:txXfrm>
    </dsp:sp>
    <dsp:sp modelId="{230D7C2C-677E-4CEC-942F-D1EA65E32223}">
      <dsp:nvSpPr>
        <dsp:cNvPr id="0" name=""/>
        <dsp:cNvSpPr/>
      </dsp:nvSpPr>
      <dsp:spPr>
        <a:xfrm>
          <a:off x="1471496" y="1530104"/>
          <a:ext cx="978965" cy="978965"/>
        </a:xfrm>
        <a:prstGeom prst="ellipse">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Sherman Sans Book" pitchFamily="50" charset="0"/>
              <a:ea typeface="Sherman Sans Book" pitchFamily="50" charset="0"/>
            </a:rPr>
            <a:t> Node 2</a:t>
          </a:r>
        </a:p>
      </dsp:txBody>
      <dsp:txXfrm>
        <a:off x="1614862" y="1673470"/>
        <a:ext cx="692233" cy="692233"/>
      </dsp:txXfrm>
    </dsp:sp>
    <dsp:sp modelId="{529EEA7D-B6FB-476C-ADD5-FCC64AB8827B}">
      <dsp:nvSpPr>
        <dsp:cNvPr id="0" name=""/>
        <dsp:cNvSpPr/>
      </dsp:nvSpPr>
      <dsp:spPr>
        <a:xfrm rot="10800000">
          <a:off x="1102504" y="1854387"/>
          <a:ext cx="260753" cy="330400"/>
        </a:xfrm>
        <a:prstGeom prst="rightArrow">
          <a:avLst>
            <a:gd name="adj1" fmla="val 60000"/>
            <a:gd name="adj2" fmla="val 50000"/>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rot="10800000">
        <a:off x="1180730" y="1920467"/>
        <a:ext cx="182527" cy="198240"/>
      </dsp:txXfrm>
    </dsp:sp>
    <dsp:sp modelId="{078090DB-6379-4F16-AA57-C98D3A82D274}">
      <dsp:nvSpPr>
        <dsp:cNvPr id="0" name=""/>
        <dsp:cNvSpPr/>
      </dsp:nvSpPr>
      <dsp:spPr>
        <a:xfrm>
          <a:off x="542" y="1530104"/>
          <a:ext cx="978965" cy="978965"/>
        </a:xfrm>
        <a:prstGeom prst="ellipse">
          <a:avLst/>
        </a:prstGeom>
        <a:solidFill>
          <a:srgbClr val="595959"/>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Sherman Sans Book" pitchFamily="50" charset="0"/>
              <a:ea typeface="Sherman Sans Book" pitchFamily="50" charset="0"/>
            </a:rPr>
            <a:t> Node 3</a:t>
          </a:r>
        </a:p>
      </dsp:txBody>
      <dsp:txXfrm>
        <a:off x="143908" y="1673470"/>
        <a:ext cx="692233" cy="692233"/>
      </dsp:txXfrm>
    </dsp:sp>
    <dsp:sp modelId="{4BA5DCDD-6599-4CE7-A821-51719D753EB4}">
      <dsp:nvSpPr>
        <dsp:cNvPr id="0" name=""/>
        <dsp:cNvSpPr/>
      </dsp:nvSpPr>
      <dsp:spPr>
        <a:xfrm rot="18047295">
          <a:off x="733541" y="1258877"/>
          <a:ext cx="222627" cy="330400"/>
        </a:xfrm>
        <a:prstGeom prst="rightArrow">
          <a:avLst>
            <a:gd name="adj1" fmla="val 60000"/>
            <a:gd name="adj2" fmla="val 50000"/>
          </a:avLst>
        </a:prstGeom>
        <a:solidFill>
          <a:srgbClr val="59595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a:off x="749842" y="1353645"/>
        <a:ext cx="155839" cy="19824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F62928-0D58-4517-BC2F-164B0C36F8F7}">
      <dsp:nvSpPr>
        <dsp:cNvPr id="0" name=""/>
        <dsp:cNvSpPr/>
      </dsp:nvSpPr>
      <dsp:spPr>
        <a:xfrm>
          <a:off x="716652" y="328258"/>
          <a:ext cx="978965" cy="978965"/>
        </a:xfrm>
        <a:prstGeom prst="ellipse">
          <a:avLst/>
        </a:prstGeom>
        <a:solidFill>
          <a:srgbClr val="B0B0B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Sherman Sans Book" pitchFamily="50" charset="0"/>
              <a:ea typeface="Sherman Sans Book" pitchFamily="50" charset="0"/>
            </a:rPr>
            <a:t> Node 1</a:t>
          </a:r>
        </a:p>
      </dsp:txBody>
      <dsp:txXfrm>
        <a:off x="860018" y="471624"/>
        <a:ext cx="692233" cy="692233"/>
      </dsp:txXfrm>
    </dsp:sp>
    <dsp:sp modelId="{BD062B3C-B1B2-4351-B000-516157AD591D}">
      <dsp:nvSpPr>
        <dsp:cNvPr id="0" name=""/>
        <dsp:cNvSpPr/>
      </dsp:nvSpPr>
      <dsp:spPr>
        <a:xfrm rot="3472098">
          <a:off x="1463373" y="1247871"/>
          <a:ext cx="233341" cy="330400"/>
        </a:xfrm>
        <a:prstGeom prst="rightArrow">
          <a:avLst>
            <a:gd name="adj1" fmla="val 60000"/>
            <a:gd name="adj2" fmla="val 50000"/>
          </a:avLst>
        </a:prstGeom>
        <a:solidFill>
          <a:srgbClr val="B0B0B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a:off x="1479758" y="1284311"/>
        <a:ext cx="163339" cy="198240"/>
      </dsp:txXfrm>
    </dsp:sp>
    <dsp:sp modelId="{230D7C2C-677E-4CEC-942F-D1EA65E32223}">
      <dsp:nvSpPr>
        <dsp:cNvPr id="0" name=""/>
        <dsp:cNvSpPr/>
      </dsp:nvSpPr>
      <dsp:spPr>
        <a:xfrm>
          <a:off x="1471496" y="1530104"/>
          <a:ext cx="978965" cy="978965"/>
        </a:xfrm>
        <a:prstGeom prst="ellipse">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Sherman Sans Book" pitchFamily="50" charset="0"/>
              <a:ea typeface="Sherman Sans Book" pitchFamily="50" charset="0"/>
            </a:rPr>
            <a:t> Node 2</a:t>
          </a:r>
        </a:p>
      </dsp:txBody>
      <dsp:txXfrm>
        <a:off x="1614862" y="1673470"/>
        <a:ext cx="692233" cy="692233"/>
      </dsp:txXfrm>
    </dsp:sp>
    <dsp:sp modelId="{529EEA7D-B6FB-476C-ADD5-FCC64AB8827B}">
      <dsp:nvSpPr>
        <dsp:cNvPr id="0" name=""/>
        <dsp:cNvSpPr/>
      </dsp:nvSpPr>
      <dsp:spPr>
        <a:xfrm rot="10800000">
          <a:off x="1102504" y="1854387"/>
          <a:ext cx="260753" cy="330400"/>
        </a:xfrm>
        <a:prstGeom prst="rightArrow">
          <a:avLst>
            <a:gd name="adj1" fmla="val 60000"/>
            <a:gd name="adj2" fmla="val 50000"/>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rot="10800000">
        <a:off x="1180730" y="1920467"/>
        <a:ext cx="182527" cy="198240"/>
      </dsp:txXfrm>
    </dsp:sp>
    <dsp:sp modelId="{078090DB-6379-4F16-AA57-C98D3A82D274}">
      <dsp:nvSpPr>
        <dsp:cNvPr id="0" name=""/>
        <dsp:cNvSpPr/>
      </dsp:nvSpPr>
      <dsp:spPr>
        <a:xfrm>
          <a:off x="542" y="1530104"/>
          <a:ext cx="978965" cy="978965"/>
        </a:xfrm>
        <a:prstGeom prst="ellipse">
          <a:avLst/>
        </a:prstGeom>
        <a:solidFill>
          <a:srgbClr val="595959"/>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Sherman Sans Book" pitchFamily="50" charset="0"/>
              <a:ea typeface="Sherman Sans Book" pitchFamily="50" charset="0"/>
            </a:rPr>
            <a:t> Node 3</a:t>
          </a:r>
        </a:p>
      </dsp:txBody>
      <dsp:txXfrm>
        <a:off x="143908" y="1673470"/>
        <a:ext cx="692233" cy="692233"/>
      </dsp:txXfrm>
    </dsp:sp>
    <dsp:sp modelId="{4BA5DCDD-6599-4CE7-A821-51719D753EB4}">
      <dsp:nvSpPr>
        <dsp:cNvPr id="0" name=""/>
        <dsp:cNvSpPr/>
      </dsp:nvSpPr>
      <dsp:spPr>
        <a:xfrm rot="18047295">
          <a:off x="733541" y="1258877"/>
          <a:ext cx="222627" cy="330400"/>
        </a:xfrm>
        <a:prstGeom prst="rightArrow">
          <a:avLst>
            <a:gd name="adj1" fmla="val 60000"/>
            <a:gd name="adj2" fmla="val 50000"/>
          </a:avLst>
        </a:prstGeom>
        <a:solidFill>
          <a:srgbClr val="59595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a:off x="749842" y="1353645"/>
        <a:ext cx="155839" cy="19824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F62928-0D58-4517-BC2F-164B0C36F8F7}">
      <dsp:nvSpPr>
        <dsp:cNvPr id="0" name=""/>
        <dsp:cNvSpPr/>
      </dsp:nvSpPr>
      <dsp:spPr>
        <a:xfrm>
          <a:off x="716652" y="328258"/>
          <a:ext cx="978965" cy="978965"/>
        </a:xfrm>
        <a:prstGeom prst="ellipse">
          <a:avLst/>
        </a:prstGeom>
        <a:solidFill>
          <a:srgbClr val="B0B0B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Sherman Sans Book" pitchFamily="50" charset="0"/>
              <a:ea typeface="Sherman Sans Book" pitchFamily="50" charset="0"/>
            </a:rPr>
            <a:t> Node 1</a:t>
          </a:r>
        </a:p>
      </dsp:txBody>
      <dsp:txXfrm>
        <a:off x="860018" y="471624"/>
        <a:ext cx="692233" cy="692233"/>
      </dsp:txXfrm>
    </dsp:sp>
    <dsp:sp modelId="{BD062B3C-B1B2-4351-B000-516157AD591D}">
      <dsp:nvSpPr>
        <dsp:cNvPr id="0" name=""/>
        <dsp:cNvSpPr/>
      </dsp:nvSpPr>
      <dsp:spPr>
        <a:xfrm rot="3472098">
          <a:off x="1463373" y="1247871"/>
          <a:ext cx="233341" cy="330400"/>
        </a:xfrm>
        <a:prstGeom prst="rightArrow">
          <a:avLst>
            <a:gd name="adj1" fmla="val 60000"/>
            <a:gd name="adj2" fmla="val 50000"/>
          </a:avLst>
        </a:prstGeom>
        <a:solidFill>
          <a:srgbClr val="B0B0B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a:off x="1479758" y="1284311"/>
        <a:ext cx="163339" cy="198240"/>
      </dsp:txXfrm>
    </dsp:sp>
    <dsp:sp modelId="{230D7C2C-677E-4CEC-942F-D1EA65E32223}">
      <dsp:nvSpPr>
        <dsp:cNvPr id="0" name=""/>
        <dsp:cNvSpPr/>
      </dsp:nvSpPr>
      <dsp:spPr>
        <a:xfrm>
          <a:off x="1471496" y="1530104"/>
          <a:ext cx="978965" cy="978965"/>
        </a:xfrm>
        <a:prstGeom prst="ellipse">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Sherman Sans Book" pitchFamily="50" charset="0"/>
              <a:ea typeface="Sherman Sans Book" pitchFamily="50" charset="0"/>
            </a:rPr>
            <a:t> Node 2</a:t>
          </a:r>
        </a:p>
      </dsp:txBody>
      <dsp:txXfrm>
        <a:off x="1614862" y="1673470"/>
        <a:ext cx="692233" cy="692233"/>
      </dsp:txXfrm>
    </dsp:sp>
    <dsp:sp modelId="{529EEA7D-B6FB-476C-ADD5-FCC64AB8827B}">
      <dsp:nvSpPr>
        <dsp:cNvPr id="0" name=""/>
        <dsp:cNvSpPr/>
      </dsp:nvSpPr>
      <dsp:spPr>
        <a:xfrm rot="10800000">
          <a:off x="1102504" y="1854387"/>
          <a:ext cx="260753" cy="330400"/>
        </a:xfrm>
        <a:prstGeom prst="rightArrow">
          <a:avLst>
            <a:gd name="adj1" fmla="val 60000"/>
            <a:gd name="adj2" fmla="val 50000"/>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rot="10800000">
        <a:off x="1180730" y="1920467"/>
        <a:ext cx="182527" cy="198240"/>
      </dsp:txXfrm>
    </dsp:sp>
    <dsp:sp modelId="{078090DB-6379-4F16-AA57-C98D3A82D274}">
      <dsp:nvSpPr>
        <dsp:cNvPr id="0" name=""/>
        <dsp:cNvSpPr/>
      </dsp:nvSpPr>
      <dsp:spPr>
        <a:xfrm>
          <a:off x="542" y="1530104"/>
          <a:ext cx="978965" cy="978965"/>
        </a:xfrm>
        <a:prstGeom prst="ellipse">
          <a:avLst/>
        </a:prstGeom>
        <a:solidFill>
          <a:srgbClr val="595959"/>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Sherman Sans Book" pitchFamily="50" charset="0"/>
              <a:ea typeface="Sherman Sans Book" pitchFamily="50" charset="0"/>
            </a:rPr>
            <a:t> Node 3</a:t>
          </a:r>
        </a:p>
      </dsp:txBody>
      <dsp:txXfrm>
        <a:off x="143908" y="1673470"/>
        <a:ext cx="692233" cy="692233"/>
      </dsp:txXfrm>
    </dsp:sp>
    <dsp:sp modelId="{4BA5DCDD-6599-4CE7-A821-51719D753EB4}">
      <dsp:nvSpPr>
        <dsp:cNvPr id="0" name=""/>
        <dsp:cNvSpPr/>
      </dsp:nvSpPr>
      <dsp:spPr>
        <a:xfrm rot="18047295">
          <a:off x="733541" y="1258877"/>
          <a:ext cx="222627" cy="330400"/>
        </a:xfrm>
        <a:prstGeom prst="rightArrow">
          <a:avLst>
            <a:gd name="adj1" fmla="val 60000"/>
            <a:gd name="adj2" fmla="val 50000"/>
          </a:avLst>
        </a:prstGeom>
        <a:solidFill>
          <a:srgbClr val="59595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a:off x="749842" y="1353645"/>
        <a:ext cx="155839" cy="19824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F62928-0D58-4517-BC2F-164B0C36F8F7}">
      <dsp:nvSpPr>
        <dsp:cNvPr id="0" name=""/>
        <dsp:cNvSpPr/>
      </dsp:nvSpPr>
      <dsp:spPr>
        <a:xfrm>
          <a:off x="716652" y="328258"/>
          <a:ext cx="978965" cy="978965"/>
        </a:xfrm>
        <a:prstGeom prst="ellipse">
          <a:avLst/>
        </a:prstGeom>
        <a:solidFill>
          <a:srgbClr val="B0B0B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Sherman Sans Book" pitchFamily="50" charset="0"/>
              <a:ea typeface="Sherman Sans Book" pitchFamily="50" charset="0"/>
            </a:rPr>
            <a:t> Node 1</a:t>
          </a:r>
        </a:p>
      </dsp:txBody>
      <dsp:txXfrm>
        <a:off x="860018" y="471624"/>
        <a:ext cx="692233" cy="692233"/>
      </dsp:txXfrm>
    </dsp:sp>
    <dsp:sp modelId="{BD062B3C-B1B2-4351-B000-516157AD591D}">
      <dsp:nvSpPr>
        <dsp:cNvPr id="0" name=""/>
        <dsp:cNvSpPr/>
      </dsp:nvSpPr>
      <dsp:spPr>
        <a:xfrm rot="3472098">
          <a:off x="1463373" y="1247871"/>
          <a:ext cx="233341" cy="330400"/>
        </a:xfrm>
        <a:prstGeom prst="rightArrow">
          <a:avLst>
            <a:gd name="adj1" fmla="val 60000"/>
            <a:gd name="adj2" fmla="val 50000"/>
          </a:avLst>
        </a:prstGeom>
        <a:solidFill>
          <a:srgbClr val="B0B0B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a:off x="1479758" y="1284311"/>
        <a:ext cx="163339" cy="198240"/>
      </dsp:txXfrm>
    </dsp:sp>
    <dsp:sp modelId="{230D7C2C-677E-4CEC-942F-D1EA65E32223}">
      <dsp:nvSpPr>
        <dsp:cNvPr id="0" name=""/>
        <dsp:cNvSpPr/>
      </dsp:nvSpPr>
      <dsp:spPr>
        <a:xfrm>
          <a:off x="1471496" y="1530104"/>
          <a:ext cx="978965" cy="978965"/>
        </a:xfrm>
        <a:prstGeom prst="ellipse">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Sherman Sans Book" pitchFamily="50" charset="0"/>
              <a:ea typeface="Sherman Sans Book" pitchFamily="50" charset="0"/>
            </a:rPr>
            <a:t> Node 2</a:t>
          </a:r>
        </a:p>
      </dsp:txBody>
      <dsp:txXfrm>
        <a:off x="1614862" y="1673470"/>
        <a:ext cx="692233" cy="692233"/>
      </dsp:txXfrm>
    </dsp:sp>
    <dsp:sp modelId="{529EEA7D-B6FB-476C-ADD5-FCC64AB8827B}">
      <dsp:nvSpPr>
        <dsp:cNvPr id="0" name=""/>
        <dsp:cNvSpPr/>
      </dsp:nvSpPr>
      <dsp:spPr>
        <a:xfrm rot="10800000">
          <a:off x="1102504" y="1854387"/>
          <a:ext cx="260753" cy="330400"/>
        </a:xfrm>
        <a:prstGeom prst="rightArrow">
          <a:avLst>
            <a:gd name="adj1" fmla="val 60000"/>
            <a:gd name="adj2" fmla="val 50000"/>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rot="10800000">
        <a:off x="1180730" y="1920467"/>
        <a:ext cx="182527" cy="198240"/>
      </dsp:txXfrm>
    </dsp:sp>
    <dsp:sp modelId="{078090DB-6379-4F16-AA57-C98D3A82D274}">
      <dsp:nvSpPr>
        <dsp:cNvPr id="0" name=""/>
        <dsp:cNvSpPr/>
      </dsp:nvSpPr>
      <dsp:spPr>
        <a:xfrm>
          <a:off x="542" y="1530104"/>
          <a:ext cx="978965" cy="978965"/>
        </a:xfrm>
        <a:prstGeom prst="ellipse">
          <a:avLst/>
        </a:prstGeom>
        <a:solidFill>
          <a:srgbClr val="595959"/>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Sherman Sans Book" pitchFamily="50" charset="0"/>
              <a:ea typeface="Sherman Sans Book" pitchFamily="50" charset="0"/>
            </a:rPr>
            <a:t> Node 3</a:t>
          </a:r>
        </a:p>
      </dsp:txBody>
      <dsp:txXfrm>
        <a:off x="143908" y="1673470"/>
        <a:ext cx="692233" cy="692233"/>
      </dsp:txXfrm>
    </dsp:sp>
    <dsp:sp modelId="{4BA5DCDD-6599-4CE7-A821-51719D753EB4}">
      <dsp:nvSpPr>
        <dsp:cNvPr id="0" name=""/>
        <dsp:cNvSpPr/>
      </dsp:nvSpPr>
      <dsp:spPr>
        <a:xfrm rot="18047295">
          <a:off x="733541" y="1258877"/>
          <a:ext cx="222627" cy="330400"/>
        </a:xfrm>
        <a:prstGeom prst="rightArrow">
          <a:avLst>
            <a:gd name="adj1" fmla="val 60000"/>
            <a:gd name="adj2" fmla="val 50000"/>
          </a:avLst>
        </a:prstGeom>
        <a:solidFill>
          <a:srgbClr val="59595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a:off x="749842" y="1353645"/>
        <a:ext cx="155839" cy="1982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B863A0-CA75-42A0-9340-C86FACB4DD70}">
      <dsp:nvSpPr>
        <dsp:cNvPr id="0" name=""/>
        <dsp:cNvSpPr/>
      </dsp:nvSpPr>
      <dsp:spPr>
        <a:xfrm>
          <a:off x="724206" y="337206"/>
          <a:ext cx="661289" cy="661289"/>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36A98E0-ECFA-4AFE-A8FD-6751FACD2255}">
      <dsp:nvSpPr>
        <dsp:cNvPr id="0" name=""/>
        <dsp:cNvSpPr/>
      </dsp:nvSpPr>
      <dsp:spPr>
        <a:xfrm>
          <a:off x="320085" y="1239858"/>
          <a:ext cx="1469531" cy="587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dirty="0">
              <a:solidFill>
                <a:schemeClr val="tx1">
                  <a:lumMod val="65000"/>
                  <a:lumOff val="35000"/>
                </a:schemeClr>
              </a:solidFill>
              <a:latin typeface="Sherman Sans Book" pitchFamily="50" charset="0"/>
              <a:ea typeface="Sherman Sans Book" pitchFamily="50" charset="0"/>
            </a:rPr>
            <a:t>Time series data</a:t>
          </a:r>
        </a:p>
      </dsp:txBody>
      <dsp:txXfrm>
        <a:off x="320085" y="1239858"/>
        <a:ext cx="1469531" cy="587812"/>
      </dsp:txXfrm>
    </dsp:sp>
    <dsp:sp modelId="{23D792B6-D16B-4C39-BFB9-81E68C32B786}">
      <dsp:nvSpPr>
        <dsp:cNvPr id="0" name=""/>
        <dsp:cNvSpPr/>
      </dsp:nvSpPr>
      <dsp:spPr>
        <a:xfrm>
          <a:off x="2450905" y="337206"/>
          <a:ext cx="661289" cy="661289"/>
        </a:xfrm>
        <a:prstGeom prst="rect">
          <a:avLst/>
        </a:prstGeom>
        <a:blipFill rotWithShape="1">
          <a:blip xmlns:r="http://schemas.openxmlformats.org/officeDocument/2006/relationships" r:embed="rId3">
            <a:extLst>
              <a:ext uri="{BEBA8EAE-BF5A-486C-A8C5-ECC9F3942E4B}">
                <a14:imgProps xmlns:a14="http://schemas.microsoft.com/office/drawing/2010/main">
                  <a14:imgLayer r:embed="rId4">
                    <a14:imgEffect>
                      <a14:colorTemperature colorTemp="2610"/>
                    </a14:imgEffect>
                    <a14:imgEffect>
                      <a14:saturation sat="66000"/>
                    </a14:imgEffect>
                  </a14:imgLayer>
                </a14:imgProps>
              </a:ext>
              <a:ext uri="{28A0092B-C50C-407E-A947-70E740481C1C}">
                <a14:useLocalDpi xmlns:a14="http://schemas.microsoft.com/office/drawing/2010/main"/>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02AEB3-F47B-4D33-AA49-0B970FBA3627}">
      <dsp:nvSpPr>
        <dsp:cNvPr id="0" name=""/>
        <dsp:cNvSpPr/>
      </dsp:nvSpPr>
      <dsp:spPr>
        <a:xfrm>
          <a:off x="2046784" y="1239858"/>
          <a:ext cx="1469531" cy="587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dirty="0">
              <a:solidFill>
                <a:schemeClr val="tx1">
                  <a:lumMod val="65000"/>
                  <a:lumOff val="35000"/>
                </a:schemeClr>
              </a:solidFill>
              <a:latin typeface="Sherman Sans Book" pitchFamily="50" charset="0"/>
              <a:ea typeface="Sherman Sans Book" pitchFamily="50" charset="0"/>
            </a:rPr>
            <a:t>IoT applications</a:t>
          </a:r>
        </a:p>
      </dsp:txBody>
      <dsp:txXfrm>
        <a:off x="2046784" y="1239858"/>
        <a:ext cx="1469531" cy="587812"/>
      </dsp:txXfrm>
    </dsp:sp>
    <dsp:sp modelId="{D4F0E13B-B63C-43D7-9AA9-F6EF596D1484}">
      <dsp:nvSpPr>
        <dsp:cNvPr id="0" name=""/>
        <dsp:cNvSpPr/>
      </dsp:nvSpPr>
      <dsp:spPr>
        <a:xfrm>
          <a:off x="4177605" y="337206"/>
          <a:ext cx="661289" cy="661289"/>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2F94C69-25B0-400C-917B-C47E046F86DD}">
      <dsp:nvSpPr>
        <dsp:cNvPr id="0" name=""/>
        <dsp:cNvSpPr/>
      </dsp:nvSpPr>
      <dsp:spPr>
        <a:xfrm>
          <a:off x="3773483" y="1239858"/>
          <a:ext cx="1469531" cy="587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dirty="0">
              <a:solidFill>
                <a:schemeClr val="tx1">
                  <a:lumMod val="65000"/>
                  <a:lumOff val="35000"/>
                </a:schemeClr>
              </a:solidFill>
              <a:latin typeface="Sherman Sans Book" pitchFamily="50" charset="0"/>
              <a:ea typeface="Sherman Sans Book" pitchFamily="50" charset="0"/>
            </a:rPr>
            <a:t>User activity tracking</a:t>
          </a:r>
        </a:p>
      </dsp:txBody>
      <dsp:txXfrm>
        <a:off x="3773483" y="1239858"/>
        <a:ext cx="1469531" cy="587812"/>
      </dsp:txXfrm>
    </dsp:sp>
    <dsp:sp modelId="{C28DE6D5-37A1-42C3-A014-CE7762B08F1F}">
      <dsp:nvSpPr>
        <dsp:cNvPr id="0" name=""/>
        <dsp:cNvSpPr/>
      </dsp:nvSpPr>
      <dsp:spPr>
        <a:xfrm>
          <a:off x="5904304" y="337206"/>
          <a:ext cx="661289" cy="661289"/>
        </a:xfrm>
        <a:prstGeom prst="rect">
          <a:avLst/>
        </a:prstGeom>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53FDD8D-ED64-4994-9E7B-8ADE83BE668B}">
      <dsp:nvSpPr>
        <dsp:cNvPr id="0" name=""/>
        <dsp:cNvSpPr/>
      </dsp:nvSpPr>
      <dsp:spPr>
        <a:xfrm>
          <a:off x="5500183" y="1239858"/>
          <a:ext cx="1469531" cy="587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dirty="0">
              <a:solidFill>
                <a:schemeClr val="tx1">
                  <a:lumMod val="65000"/>
                  <a:lumOff val="35000"/>
                </a:schemeClr>
              </a:solidFill>
              <a:latin typeface="Sherman Sans Book" pitchFamily="50" charset="0"/>
              <a:ea typeface="Sherman Sans Book" pitchFamily="50" charset="0"/>
            </a:rPr>
            <a:t>Performance monitoring</a:t>
          </a:r>
        </a:p>
      </dsp:txBody>
      <dsp:txXfrm>
        <a:off x="5500183" y="1239858"/>
        <a:ext cx="1469531" cy="587812"/>
      </dsp:txXfrm>
    </dsp:sp>
    <dsp:sp modelId="{33C739AB-6461-44B3-949E-44A5E13443BB}">
      <dsp:nvSpPr>
        <dsp:cNvPr id="0" name=""/>
        <dsp:cNvSpPr/>
      </dsp:nvSpPr>
      <dsp:spPr>
        <a:xfrm>
          <a:off x="1587556" y="2195053"/>
          <a:ext cx="661289" cy="66128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128A9D2-8C3D-4BC5-AC67-291FD4832950}">
      <dsp:nvSpPr>
        <dsp:cNvPr id="0" name=""/>
        <dsp:cNvSpPr/>
      </dsp:nvSpPr>
      <dsp:spPr>
        <a:xfrm>
          <a:off x="1183435" y="3097706"/>
          <a:ext cx="1469531" cy="587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dirty="0">
              <a:solidFill>
                <a:schemeClr val="tx1">
                  <a:lumMod val="65000"/>
                  <a:lumOff val="35000"/>
                </a:schemeClr>
              </a:solidFill>
              <a:latin typeface="Sherman Sans Book" pitchFamily="50" charset="0"/>
              <a:ea typeface="Sherman Sans Book" pitchFamily="50" charset="0"/>
            </a:rPr>
            <a:t>Social media analytics</a:t>
          </a:r>
        </a:p>
      </dsp:txBody>
      <dsp:txXfrm>
        <a:off x="1183435" y="3097706"/>
        <a:ext cx="1469531" cy="587812"/>
      </dsp:txXfrm>
    </dsp:sp>
    <dsp:sp modelId="{BB906C36-F697-49D1-8179-880D18E0DEAF}">
      <dsp:nvSpPr>
        <dsp:cNvPr id="0" name=""/>
        <dsp:cNvSpPr/>
      </dsp:nvSpPr>
      <dsp:spPr>
        <a:xfrm>
          <a:off x="3314255" y="2195053"/>
          <a:ext cx="661289" cy="66128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3B43FC9-268F-47AD-85AA-9427C0412AF9}">
      <dsp:nvSpPr>
        <dsp:cNvPr id="0" name=""/>
        <dsp:cNvSpPr/>
      </dsp:nvSpPr>
      <dsp:spPr>
        <a:xfrm>
          <a:off x="2910134" y="3097706"/>
          <a:ext cx="1469531" cy="587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dirty="0">
              <a:solidFill>
                <a:schemeClr val="tx1">
                  <a:lumMod val="65000"/>
                  <a:lumOff val="35000"/>
                </a:schemeClr>
              </a:solidFill>
              <a:latin typeface="Sherman Sans Book" pitchFamily="50" charset="0"/>
              <a:ea typeface="Sherman Sans Book" pitchFamily="50" charset="0"/>
            </a:rPr>
            <a:t>E-commerce</a:t>
          </a:r>
        </a:p>
      </dsp:txBody>
      <dsp:txXfrm>
        <a:off x="2910134" y="3097706"/>
        <a:ext cx="1469531" cy="587812"/>
      </dsp:txXfrm>
    </dsp:sp>
    <dsp:sp modelId="{629713ED-3301-4364-8C10-45F6FBF38953}">
      <dsp:nvSpPr>
        <dsp:cNvPr id="0" name=""/>
        <dsp:cNvSpPr/>
      </dsp:nvSpPr>
      <dsp:spPr>
        <a:xfrm>
          <a:off x="5040954" y="2195053"/>
          <a:ext cx="661289" cy="661289"/>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76375B4-E3EB-440D-9AF4-17344D909A13}">
      <dsp:nvSpPr>
        <dsp:cNvPr id="0" name=""/>
        <dsp:cNvSpPr/>
      </dsp:nvSpPr>
      <dsp:spPr>
        <a:xfrm>
          <a:off x="4636833" y="3097706"/>
          <a:ext cx="1469531" cy="587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dirty="0">
              <a:solidFill>
                <a:schemeClr val="tx1">
                  <a:lumMod val="65000"/>
                  <a:lumOff val="35000"/>
                </a:schemeClr>
              </a:solidFill>
              <a:latin typeface="Sherman Sans Book" pitchFamily="50" charset="0"/>
              <a:ea typeface="Sherman Sans Book" pitchFamily="50" charset="0"/>
            </a:rPr>
            <a:t>Messaging </a:t>
          </a:r>
        </a:p>
      </dsp:txBody>
      <dsp:txXfrm>
        <a:off x="4636833" y="3097706"/>
        <a:ext cx="1469531" cy="5878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AF5B6-168A-4892-9D4B-551EE2851CAF}">
      <dsp:nvSpPr>
        <dsp:cNvPr id="0" name=""/>
        <dsp:cNvSpPr/>
      </dsp:nvSpPr>
      <dsp:spPr>
        <a:xfrm>
          <a:off x="0" y="435"/>
          <a:ext cx="7289800" cy="1019658"/>
        </a:xfrm>
        <a:prstGeom prst="roundRect">
          <a:avLst>
            <a:gd name="adj" fmla="val 10000"/>
          </a:avLst>
        </a:prstGeom>
        <a:solidFill>
          <a:srgbClr val="E4E4E4"/>
        </a:solidFill>
        <a:ln>
          <a:noFill/>
        </a:ln>
        <a:effectLst/>
      </dsp:spPr>
      <dsp:style>
        <a:lnRef idx="0">
          <a:scrgbClr r="0" g="0" b="0"/>
        </a:lnRef>
        <a:fillRef idx="1">
          <a:scrgbClr r="0" g="0" b="0"/>
        </a:fillRef>
        <a:effectRef idx="0">
          <a:scrgbClr r="0" g="0" b="0"/>
        </a:effectRef>
        <a:fontRef idx="minor"/>
      </dsp:style>
    </dsp:sp>
    <dsp:sp modelId="{6F896B69-A8CE-40DC-85B6-09D4BEB7AAEA}">
      <dsp:nvSpPr>
        <dsp:cNvPr id="0" name=""/>
        <dsp:cNvSpPr/>
      </dsp:nvSpPr>
      <dsp:spPr>
        <a:xfrm>
          <a:off x="194105" y="115517"/>
          <a:ext cx="789494" cy="7894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B49A419-439F-4D85-A30A-F2CA0237E31B}">
      <dsp:nvSpPr>
        <dsp:cNvPr id="0" name=""/>
        <dsp:cNvSpPr/>
      </dsp:nvSpPr>
      <dsp:spPr>
        <a:xfrm>
          <a:off x="1177705" y="435"/>
          <a:ext cx="6112094" cy="1019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914" tIns="107914" rIns="107914" bIns="107914" numCol="1" spcCol="1270" anchor="ctr" anchorCtr="0">
          <a:noAutofit/>
        </a:bodyPr>
        <a:lstStyle/>
        <a:p>
          <a:pPr marL="0" lvl="0" indent="0" algn="l" defTabSz="977900">
            <a:lnSpc>
              <a:spcPct val="100000"/>
            </a:lnSpc>
            <a:spcBef>
              <a:spcPct val="0"/>
            </a:spcBef>
            <a:spcAft>
              <a:spcPct val="35000"/>
            </a:spcAft>
            <a:buNone/>
          </a:pPr>
          <a:r>
            <a:rPr lang="en-US" sz="2200" kern="1200" dirty="0">
              <a:solidFill>
                <a:schemeClr val="tx1">
                  <a:lumMod val="65000"/>
                  <a:lumOff val="35000"/>
                </a:schemeClr>
              </a:solidFill>
              <a:latin typeface="Sherman Sans Book" pitchFamily="50" charset="0"/>
              <a:ea typeface="Sherman Sans Book" pitchFamily="50" charset="0"/>
            </a:rPr>
            <a:t>Query design influences table design</a:t>
          </a:r>
        </a:p>
      </dsp:txBody>
      <dsp:txXfrm>
        <a:off x="1177705" y="435"/>
        <a:ext cx="6112094" cy="1019658"/>
      </dsp:txXfrm>
    </dsp:sp>
    <dsp:sp modelId="{3ACBF01F-18B7-45C8-BB26-5AC200F6121B}">
      <dsp:nvSpPr>
        <dsp:cNvPr id="0" name=""/>
        <dsp:cNvSpPr/>
      </dsp:nvSpPr>
      <dsp:spPr>
        <a:xfrm>
          <a:off x="0" y="1275009"/>
          <a:ext cx="7289800" cy="1019658"/>
        </a:xfrm>
        <a:prstGeom prst="roundRect">
          <a:avLst>
            <a:gd name="adj" fmla="val 10000"/>
          </a:avLst>
        </a:prstGeom>
        <a:solidFill>
          <a:srgbClr val="E4E4E4"/>
        </a:solidFill>
        <a:ln>
          <a:noFill/>
        </a:ln>
        <a:effectLst/>
      </dsp:spPr>
      <dsp:style>
        <a:lnRef idx="0">
          <a:scrgbClr r="0" g="0" b="0"/>
        </a:lnRef>
        <a:fillRef idx="1">
          <a:scrgbClr r="0" g="0" b="0"/>
        </a:fillRef>
        <a:effectRef idx="0">
          <a:scrgbClr r="0" g="0" b="0"/>
        </a:effectRef>
        <a:fontRef idx="minor"/>
      </dsp:style>
    </dsp:sp>
    <dsp:sp modelId="{B0ACB140-BD6B-4419-8325-75556E8E3877}">
      <dsp:nvSpPr>
        <dsp:cNvPr id="0" name=""/>
        <dsp:cNvSpPr/>
      </dsp:nvSpPr>
      <dsp:spPr>
        <a:xfrm>
          <a:off x="143304" y="1339289"/>
          <a:ext cx="891097" cy="891097"/>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B8F1544-A4F7-461B-86E1-012146C7B36B}">
      <dsp:nvSpPr>
        <dsp:cNvPr id="0" name=""/>
        <dsp:cNvSpPr/>
      </dsp:nvSpPr>
      <dsp:spPr>
        <a:xfrm>
          <a:off x="1177705" y="1275009"/>
          <a:ext cx="6112094" cy="1019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914" tIns="107914" rIns="107914" bIns="107914" numCol="1" spcCol="1270" anchor="ctr" anchorCtr="0">
          <a:noAutofit/>
        </a:bodyPr>
        <a:lstStyle/>
        <a:p>
          <a:pPr marL="0" lvl="0" indent="0" algn="l" defTabSz="977900">
            <a:lnSpc>
              <a:spcPct val="100000"/>
            </a:lnSpc>
            <a:spcBef>
              <a:spcPct val="0"/>
            </a:spcBef>
            <a:spcAft>
              <a:spcPct val="35000"/>
            </a:spcAft>
            <a:buNone/>
          </a:pPr>
          <a:r>
            <a:rPr lang="en-US" sz="2200" kern="1200" dirty="0">
              <a:solidFill>
                <a:schemeClr val="tx1">
                  <a:lumMod val="65000"/>
                  <a:lumOff val="35000"/>
                </a:schemeClr>
              </a:solidFill>
              <a:latin typeface="Sherman Sans Book" pitchFamily="50" charset="0"/>
              <a:ea typeface="Sherman Sans Book" pitchFamily="50" charset="0"/>
            </a:rPr>
            <a:t>Redundant, de-normalized data, including different versions of the same conceptual entity</a:t>
          </a:r>
        </a:p>
      </dsp:txBody>
      <dsp:txXfrm>
        <a:off x="1177705" y="1275009"/>
        <a:ext cx="6112094" cy="1019658"/>
      </dsp:txXfrm>
    </dsp:sp>
    <dsp:sp modelId="{C482FF0A-1258-448A-A19F-61CCDA330971}">
      <dsp:nvSpPr>
        <dsp:cNvPr id="0" name=""/>
        <dsp:cNvSpPr/>
      </dsp:nvSpPr>
      <dsp:spPr>
        <a:xfrm>
          <a:off x="0" y="2549582"/>
          <a:ext cx="7289800" cy="1019658"/>
        </a:xfrm>
        <a:prstGeom prst="roundRect">
          <a:avLst>
            <a:gd name="adj" fmla="val 10000"/>
          </a:avLst>
        </a:prstGeom>
        <a:solidFill>
          <a:srgbClr val="E4E4E4"/>
        </a:solidFill>
        <a:ln>
          <a:noFill/>
        </a:ln>
        <a:effectLst/>
      </dsp:spPr>
      <dsp:style>
        <a:lnRef idx="0">
          <a:scrgbClr r="0" g="0" b="0"/>
        </a:lnRef>
        <a:fillRef idx="1">
          <a:scrgbClr r="0" g="0" b="0"/>
        </a:fillRef>
        <a:effectRef idx="0">
          <a:scrgbClr r="0" g="0" b="0"/>
        </a:effectRef>
        <a:fontRef idx="minor"/>
      </dsp:style>
    </dsp:sp>
    <dsp:sp modelId="{E92249DB-01EF-4652-A0FE-51E3EE4B4DAD}">
      <dsp:nvSpPr>
        <dsp:cNvPr id="0" name=""/>
        <dsp:cNvSpPr/>
      </dsp:nvSpPr>
      <dsp:spPr>
        <a:xfrm>
          <a:off x="261837" y="2732396"/>
          <a:ext cx="654030" cy="6540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BE11960-5CCA-437E-8DAF-CD47D00643BE}">
      <dsp:nvSpPr>
        <dsp:cNvPr id="0" name=""/>
        <dsp:cNvSpPr/>
      </dsp:nvSpPr>
      <dsp:spPr>
        <a:xfrm>
          <a:off x="1177705" y="2549582"/>
          <a:ext cx="6112094" cy="1019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914" tIns="107914" rIns="107914" bIns="107914" numCol="1" spcCol="1270" anchor="ctr" anchorCtr="0">
          <a:noAutofit/>
        </a:bodyPr>
        <a:lstStyle/>
        <a:p>
          <a:pPr marL="0" lvl="0" indent="0" algn="l" defTabSz="977900">
            <a:lnSpc>
              <a:spcPct val="100000"/>
            </a:lnSpc>
            <a:spcBef>
              <a:spcPct val="0"/>
            </a:spcBef>
            <a:spcAft>
              <a:spcPct val="35000"/>
            </a:spcAft>
            <a:buNone/>
          </a:pPr>
          <a:r>
            <a:rPr lang="en-US" sz="2200" kern="1200" dirty="0">
              <a:solidFill>
                <a:schemeClr val="tx1">
                  <a:lumMod val="65000"/>
                  <a:lumOff val="35000"/>
                </a:schemeClr>
              </a:solidFill>
              <a:latin typeface="Sherman Sans Book" pitchFamily="50" charset="0"/>
              <a:ea typeface="Sherman Sans Book" pitchFamily="50" charset="0"/>
            </a:rPr>
            <a:t>One large flat table </a:t>
          </a:r>
        </a:p>
      </dsp:txBody>
      <dsp:txXfrm>
        <a:off x="1177705" y="2549582"/>
        <a:ext cx="6112094" cy="10196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F62928-0D58-4517-BC2F-164B0C36F8F7}">
      <dsp:nvSpPr>
        <dsp:cNvPr id="0" name=""/>
        <dsp:cNvSpPr/>
      </dsp:nvSpPr>
      <dsp:spPr>
        <a:xfrm>
          <a:off x="1375373" y="264056"/>
          <a:ext cx="814778" cy="81477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r>
            <a:rPr lang="en-US" sz="3800" kern="1200" dirty="0"/>
            <a:t> </a:t>
          </a:r>
        </a:p>
      </dsp:txBody>
      <dsp:txXfrm>
        <a:off x="1494694" y="383377"/>
        <a:ext cx="576136" cy="576136"/>
      </dsp:txXfrm>
    </dsp:sp>
    <dsp:sp modelId="{BD062B3C-B1B2-4351-B000-516157AD591D}">
      <dsp:nvSpPr>
        <dsp:cNvPr id="0" name=""/>
        <dsp:cNvSpPr/>
      </dsp:nvSpPr>
      <dsp:spPr>
        <a:xfrm rot="1542857">
          <a:off x="2220062" y="796680"/>
          <a:ext cx="216521" cy="274987"/>
        </a:xfrm>
        <a:prstGeom prst="rightArrow">
          <a:avLst>
            <a:gd name="adj1" fmla="val 60000"/>
            <a:gd name="adj2" fmla="val 50000"/>
          </a:avLst>
        </a:prstGeom>
        <a:solidFill>
          <a:srgbClr val="7F7F7F"/>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dirty="0"/>
        </a:p>
      </dsp:txBody>
      <dsp:txXfrm>
        <a:off x="2223278" y="837585"/>
        <a:ext cx="151565" cy="164993"/>
      </dsp:txXfrm>
    </dsp:sp>
    <dsp:sp modelId="{230D7C2C-677E-4CEC-942F-D1EA65E32223}">
      <dsp:nvSpPr>
        <dsp:cNvPr id="0" name=""/>
        <dsp:cNvSpPr/>
      </dsp:nvSpPr>
      <dsp:spPr>
        <a:xfrm>
          <a:off x="2477536" y="794830"/>
          <a:ext cx="814778" cy="81477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r>
            <a:rPr lang="en-US" sz="3800" kern="1200" dirty="0"/>
            <a:t> </a:t>
          </a:r>
        </a:p>
      </dsp:txBody>
      <dsp:txXfrm>
        <a:off x="2596857" y="914151"/>
        <a:ext cx="576136" cy="576136"/>
      </dsp:txXfrm>
    </dsp:sp>
    <dsp:sp modelId="{529EEA7D-B6FB-476C-ADD5-FCC64AB8827B}">
      <dsp:nvSpPr>
        <dsp:cNvPr id="0" name=""/>
        <dsp:cNvSpPr/>
      </dsp:nvSpPr>
      <dsp:spPr>
        <a:xfrm rot="4628571">
          <a:off x="2911407" y="1655070"/>
          <a:ext cx="216521" cy="274987"/>
        </a:xfrm>
        <a:prstGeom prst="rightArrow">
          <a:avLst>
            <a:gd name="adj1" fmla="val 60000"/>
            <a:gd name="adj2" fmla="val 50000"/>
          </a:avLst>
        </a:prstGeom>
        <a:solidFill>
          <a:srgbClr val="7F7F7F"/>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dirty="0"/>
        </a:p>
      </dsp:txBody>
      <dsp:txXfrm>
        <a:off x="2936658" y="1678403"/>
        <a:ext cx="151565" cy="164993"/>
      </dsp:txXfrm>
    </dsp:sp>
    <dsp:sp modelId="{078090DB-6379-4F16-AA57-C98D3A82D274}">
      <dsp:nvSpPr>
        <dsp:cNvPr id="0" name=""/>
        <dsp:cNvSpPr/>
      </dsp:nvSpPr>
      <dsp:spPr>
        <a:xfrm>
          <a:off x="2749748" y="1987468"/>
          <a:ext cx="814778" cy="81477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r>
            <a:rPr lang="en-US" sz="3800" kern="1200" dirty="0"/>
            <a:t> </a:t>
          </a:r>
        </a:p>
      </dsp:txBody>
      <dsp:txXfrm>
        <a:off x="2869069" y="2106789"/>
        <a:ext cx="576136" cy="576136"/>
      </dsp:txXfrm>
    </dsp:sp>
    <dsp:sp modelId="{4BA5DCDD-6599-4CE7-A821-51719D753EB4}">
      <dsp:nvSpPr>
        <dsp:cNvPr id="0" name=""/>
        <dsp:cNvSpPr/>
      </dsp:nvSpPr>
      <dsp:spPr>
        <a:xfrm rot="7714286">
          <a:off x="2671337" y="2730783"/>
          <a:ext cx="216521" cy="274987"/>
        </a:xfrm>
        <a:prstGeom prst="rightArrow">
          <a:avLst>
            <a:gd name="adj1" fmla="val 60000"/>
            <a:gd name="adj2" fmla="val 50000"/>
          </a:avLst>
        </a:prstGeom>
        <a:solidFill>
          <a:srgbClr val="7F7F7F"/>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dirty="0"/>
        </a:p>
      </dsp:txBody>
      <dsp:txXfrm rot="10800000">
        <a:off x="2724065" y="2760388"/>
        <a:ext cx="151565" cy="164993"/>
      </dsp:txXfrm>
    </dsp:sp>
    <dsp:sp modelId="{99F8BC43-CC03-4723-A80A-61AB458BB927}">
      <dsp:nvSpPr>
        <dsp:cNvPr id="0" name=""/>
        <dsp:cNvSpPr/>
      </dsp:nvSpPr>
      <dsp:spPr>
        <a:xfrm>
          <a:off x="1987027" y="2943889"/>
          <a:ext cx="814778" cy="81477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r>
            <a:rPr lang="en-US" sz="3800" kern="1200" dirty="0"/>
            <a:t> </a:t>
          </a:r>
        </a:p>
      </dsp:txBody>
      <dsp:txXfrm>
        <a:off x="2106348" y="3063210"/>
        <a:ext cx="576136" cy="576136"/>
      </dsp:txXfrm>
    </dsp:sp>
    <dsp:sp modelId="{E1266CA5-F491-4F93-8131-A23CE8469826}">
      <dsp:nvSpPr>
        <dsp:cNvPr id="0" name=""/>
        <dsp:cNvSpPr/>
      </dsp:nvSpPr>
      <dsp:spPr>
        <a:xfrm rot="10800000">
          <a:off x="1680629" y="3213785"/>
          <a:ext cx="216521" cy="274987"/>
        </a:xfrm>
        <a:prstGeom prst="rightArrow">
          <a:avLst>
            <a:gd name="adj1" fmla="val 60000"/>
            <a:gd name="adj2" fmla="val 50000"/>
          </a:avLst>
        </a:prstGeom>
        <a:solidFill>
          <a:srgbClr val="7F7F7F"/>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dirty="0"/>
        </a:p>
      </dsp:txBody>
      <dsp:txXfrm rot="10800000">
        <a:off x="1745585" y="3268782"/>
        <a:ext cx="151565" cy="164993"/>
      </dsp:txXfrm>
    </dsp:sp>
    <dsp:sp modelId="{2FCB0AC2-77CD-4DF2-A56E-3AAEA7D0C727}">
      <dsp:nvSpPr>
        <dsp:cNvPr id="0" name=""/>
        <dsp:cNvSpPr/>
      </dsp:nvSpPr>
      <dsp:spPr>
        <a:xfrm>
          <a:off x="763718" y="2943889"/>
          <a:ext cx="814778" cy="81477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r>
            <a:rPr lang="en-US" sz="3800" kern="1200" dirty="0"/>
            <a:t> </a:t>
          </a:r>
        </a:p>
      </dsp:txBody>
      <dsp:txXfrm>
        <a:off x="883039" y="3063210"/>
        <a:ext cx="576136" cy="576136"/>
      </dsp:txXfrm>
    </dsp:sp>
    <dsp:sp modelId="{4C67A684-2212-499D-8616-6542A34D7D9B}">
      <dsp:nvSpPr>
        <dsp:cNvPr id="0" name=""/>
        <dsp:cNvSpPr/>
      </dsp:nvSpPr>
      <dsp:spPr>
        <a:xfrm rot="13885714">
          <a:off x="685307" y="2740365"/>
          <a:ext cx="216521" cy="274987"/>
        </a:xfrm>
        <a:prstGeom prst="rightArrow">
          <a:avLst>
            <a:gd name="adj1" fmla="val 60000"/>
            <a:gd name="adj2" fmla="val 50000"/>
          </a:avLst>
        </a:prstGeom>
        <a:solidFill>
          <a:srgbClr val="7F7F7F"/>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dirty="0"/>
        </a:p>
      </dsp:txBody>
      <dsp:txXfrm rot="10800000">
        <a:off x="738035" y="2820754"/>
        <a:ext cx="151565" cy="164993"/>
      </dsp:txXfrm>
    </dsp:sp>
    <dsp:sp modelId="{36919856-252F-45CE-B940-2039460FB604}">
      <dsp:nvSpPr>
        <dsp:cNvPr id="0" name=""/>
        <dsp:cNvSpPr/>
      </dsp:nvSpPr>
      <dsp:spPr>
        <a:xfrm>
          <a:off x="998" y="1987468"/>
          <a:ext cx="814778" cy="81477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r>
            <a:rPr lang="en-US" sz="3800" kern="1200" dirty="0"/>
            <a:t> </a:t>
          </a:r>
        </a:p>
      </dsp:txBody>
      <dsp:txXfrm>
        <a:off x="120319" y="2106789"/>
        <a:ext cx="576136" cy="576136"/>
      </dsp:txXfrm>
    </dsp:sp>
    <dsp:sp modelId="{D7611F9B-067A-436F-8357-3D028EEA1AC7}">
      <dsp:nvSpPr>
        <dsp:cNvPr id="0" name=""/>
        <dsp:cNvSpPr/>
      </dsp:nvSpPr>
      <dsp:spPr>
        <a:xfrm rot="16971429">
          <a:off x="434869" y="1667019"/>
          <a:ext cx="216521" cy="274987"/>
        </a:xfrm>
        <a:prstGeom prst="rightArrow">
          <a:avLst>
            <a:gd name="adj1" fmla="val 60000"/>
            <a:gd name="adj2" fmla="val 50000"/>
          </a:avLst>
        </a:prstGeom>
        <a:solidFill>
          <a:srgbClr val="7F7F7F"/>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dirty="0"/>
        </a:p>
      </dsp:txBody>
      <dsp:txXfrm>
        <a:off x="460120" y="1753680"/>
        <a:ext cx="151565" cy="164993"/>
      </dsp:txXfrm>
    </dsp:sp>
    <dsp:sp modelId="{92AAFDDA-DCA0-4D12-BDCE-3851E326E93A}">
      <dsp:nvSpPr>
        <dsp:cNvPr id="0" name=""/>
        <dsp:cNvSpPr/>
      </dsp:nvSpPr>
      <dsp:spPr>
        <a:xfrm>
          <a:off x="273210" y="794830"/>
          <a:ext cx="814778" cy="81477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8260" tIns="48260" rIns="48260" bIns="48260" numCol="1" spcCol="1270" anchor="ctr" anchorCtr="0">
          <a:noAutofit/>
        </a:bodyPr>
        <a:lstStyle/>
        <a:p>
          <a:pPr marL="0" lvl="0" indent="0" algn="ctr" defTabSz="1689100">
            <a:lnSpc>
              <a:spcPct val="90000"/>
            </a:lnSpc>
            <a:spcBef>
              <a:spcPct val="0"/>
            </a:spcBef>
            <a:spcAft>
              <a:spcPct val="35000"/>
            </a:spcAft>
            <a:buNone/>
          </a:pPr>
          <a:endParaRPr lang="en-US" sz="3800" kern="1200" dirty="0"/>
        </a:p>
      </dsp:txBody>
      <dsp:txXfrm>
        <a:off x="392531" y="914151"/>
        <a:ext cx="576136" cy="576136"/>
      </dsp:txXfrm>
    </dsp:sp>
    <dsp:sp modelId="{C7A9B24E-4F4C-45A0-88C0-954F262D38F3}">
      <dsp:nvSpPr>
        <dsp:cNvPr id="0" name=""/>
        <dsp:cNvSpPr/>
      </dsp:nvSpPr>
      <dsp:spPr>
        <a:xfrm rot="20057143">
          <a:off x="1117899" y="801997"/>
          <a:ext cx="216521" cy="274987"/>
        </a:xfrm>
        <a:prstGeom prst="rightArrow">
          <a:avLst>
            <a:gd name="adj1" fmla="val 60000"/>
            <a:gd name="adj2" fmla="val 50000"/>
          </a:avLst>
        </a:prstGeom>
        <a:solidFill>
          <a:srgbClr val="7F7F7F"/>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dirty="0"/>
        </a:p>
      </dsp:txBody>
      <dsp:txXfrm>
        <a:off x="1121115" y="871086"/>
        <a:ext cx="151565" cy="1649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FCBD62-C7D8-4D65-9B48-C174CB0E95BA}">
      <dsp:nvSpPr>
        <dsp:cNvPr id="0" name=""/>
        <dsp:cNvSpPr/>
      </dsp:nvSpPr>
      <dsp:spPr>
        <a:xfrm>
          <a:off x="966696" y="523837"/>
          <a:ext cx="1483312" cy="1483312"/>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7BD6099-33E8-4DBF-97FC-4B0F4AF9FBDC}">
      <dsp:nvSpPr>
        <dsp:cNvPr id="0" name=""/>
        <dsp:cNvSpPr/>
      </dsp:nvSpPr>
      <dsp:spPr>
        <a:xfrm>
          <a:off x="60228" y="2396177"/>
          <a:ext cx="329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b="1" kern="1200" dirty="0">
              <a:solidFill>
                <a:schemeClr val="tx1">
                  <a:lumMod val="65000"/>
                  <a:lumOff val="35000"/>
                </a:schemeClr>
              </a:solidFill>
              <a:latin typeface="Sherman Sans Book" pitchFamily="50" charset="0"/>
              <a:ea typeface="Sherman Sans Book" pitchFamily="50" charset="0"/>
            </a:rPr>
            <a:t>Partition key</a:t>
          </a:r>
          <a:r>
            <a:rPr lang="en-US" sz="2200" kern="1200" dirty="0">
              <a:solidFill>
                <a:schemeClr val="tx1">
                  <a:lumMod val="65000"/>
                  <a:lumOff val="35000"/>
                </a:schemeClr>
              </a:solidFill>
            </a:rPr>
            <a:t>—</a:t>
          </a:r>
          <a:r>
            <a:rPr lang="en-US" sz="2200" kern="1200" dirty="0">
              <a:solidFill>
                <a:schemeClr val="tx1">
                  <a:lumMod val="65000"/>
                  <a:lumOff val="35000"/>
                </a:schemeClr>
              </a:solidFill>
              <a:latin typeface="Sherman Sans Book" pitchFamily="50" charset="0"/>
              <a:ea typeface="Sherman Sans Book" pitchFamily="50" charset="0"/>
            </a:rPr>
            <a:t>distributes data across nodes</a:t>
          </a:r>
        </a:p>
      </dsp:txBody>
      <dsp:txXfrm>
        <a:off x="60228" y="2396177"/>
        <a:ext cx="3296250" cy="720000"/>
      </dsp:txXfrm>
    </dsp:sp>
    <dsp:sp modelId="{1CD57FB6-1EE1-4ABC-AD2C-63D00C3226A5}">
      <dsp:nvSpPr>
        <dsp:cNvPr id="0" name=""/>
        <dsp:cNvSpPr/>
      </dsp:nvSpPr>
      <dsp:spPr>
        <a:xfrm>
          <a:off x="4839790" y="523837"/>
          <a:ext cx="1483312" cy="1483312"/>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9B3A1B8-E3E8-47A7-8F44-3478385AFA13}">
      <dsp:nvSpPr>
        <dsp:cNvPr id="0" name=""/>
        <dsp:cNvSpPr/>
      </dsp:nvSpPr>
      <dsp:spPr>
        <a:xfrm>
          <a:off x="3933321" y="2396177"/>
          <a:ext cx="329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b="1" kern="1200" dirty="0">
              <a:solidFill>
                <a:schemeClr val="tx1">
                  <a:lumMod val="65000"/>
                  <a:lumOff val="35000"/>
                </a:schemeClr>
              </a:solidFill>
              <a:latin typeface="Sherman Sans Book" pitchFamily="50" charset="0"/>
              <a:ea typeface="Sherman Sans Book" pitchFamily="50" charset="0"/>
            </a:rPr>
            <a:t>Clustering key</a:t>
          </a:r>
          <a:r>
            <a:rPr lang="en-US" sz="2200" kern="1200" dirty="0">
              <a:solidFill>
                <a:schemeClr val="tx1">
                  <a:lumMod val="65000"/>
                  <a:lumOff val="35000"/>
                </a:schemeClr>
              </a:solidFill>
            </a:rPr>
            <a:t>—</a:t>
          </a:r>
          <a:r>
            <a:rPr lang="en-US" sz="2200" b="1" kern="1200" dirty="0">
              <a:solidFill>
                <a:schemeClr val="tx1">
                  <a:lumMod val="65000"/>
                  <a:lumOff val="35000"/>
                </a:schemeClr>
              </a:solidFill>
              <a:latin typeface="Sherman Sans Book" pitchFamily="50" charset="0"/>
              <a:ea typeface="Sherman Sans Book" pitchFamily="50" charset="0"/>
            </a:rPr>
            <a:t>sorts</a:t>
          </a:r>
          <a:r>
            <a:rPr lang="en-US" sz="2200" kern="1200" dirty="0">
              <a:solidFill>
                <a:schemeClr val="tx1">
                  <a:lumMod val="65000"/>
                  <a:lumOff val="35000"/>
                </a:schemeClr>
              </a:solidFill>
              <a:latin typeface="Sherman Sans Book" pitchFamily="50" charset="0"/>
              <a:ea typeface="Sherman Sans Book" pitchFamily="50" charset="0"/>
            </a:rPr>
            <a:t> data within a node</a:t>
          </a:r>
        </a:p>
      </dsp:txBody>
      <dsp:txXfrm>
        <a:off x="3933321" y="2396177"/>
        <a:ext cx="3296250"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F62928-0D58-4517-BC2F-164B0C36F8F7}">
      <dsp:nvSpPr>
        <dsp:cNvPr id="0" name=""/>
        <dsp:cNvSpPr/>
      </dsp:nvSpPr>
      <dsp:spPr>
        <a:xfrm>
          <a:off x="716652" y="328258"/>
          <a:ext cx="978965" cy="978965"/>
        </a:xfrm>
        <a:prstGeom prst="ellipse">
          <a:avLst/>
        </a:prstGeom>
        <a:solidFill>
          <a:srgbClr val="B0B0B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Sherman Sans Book" pitchFamily="50" charset="0"/>
              <a:ea typeface="Sherman Sans Book" pitchFamily="50" charset="0"/>
            </a:rPr>
            <a:t> Node 1</a:t>
          </a:r>
        </a:p>
      </dsp:txBody>
      <dsp:txXfrm>
        <a:off x="860018" y="471624"/>
        <a:ext cx="692233" cy="692233"/>
      </dsp:txXfrm>
    </dsp:sp>
    <dsp:sp modelId="{BD062B3C-B1B2-4351-B000-516157AD591D}">
      <dsp:nvSpPr>
        <dsp:cNvPr id="0" name=""/>
        <dsp:cNvSpPr/>
      </dsp:nvSpPr>
      <dsp:spPr>
        <a:xfrm rot="3472098">
          <a:off x="1463373" y="1247871"/>
          <a:ext cx="233341" cy="330400"/>
        </a:xfrm>
        <a:prstGeom prst="rightArrow">
          <a:avLst>
            <a:gd name="adj1" fmla="val 60000"/>
            <a:gd name="adj2" fmla="val 50000"/>
          </a:avLst>
        </a:prstGeom>
        <a:solidFill>
          <a:srgbClr val="B0B0B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a:off x="1479758" y="1284311"/>
        <a:ext cx="163339" cy="198240"/>
      </dsp:txXfrm>
    </dsp:sp>
    <dsp:sp modelId="{230D7C2C-677E-4CEC-942F-D1EA65E32223}">
      <dsp:nvSpPr>
        <dsp:cNvPr id="0" name=""/>
        <dsp:cNvSpPr/>
      </dsp:nvSpPr>
      <dsp:spPr>
        <a:xfrm>
          <a:off x="1471496" y="1530104"/>
          <a:ext cx="978965" cy="978965"/>
        </a:xfrm>
        <a:prstGeom prst="ellipse">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Sherman Sans Book" pitchFamily="50" charset="0"/>
              <a:ea typeface="Sherman Sans Book" pitchFamily="50" charset="0"/>
            </a:rPr>
            <a:t> Node 2</a:t>
          </a:r>
        </a:p>
      </dsp:txBody>
      <dsp:txXfrm>
        <a:off x="1614862" y="1673470"/>
        <a:ext cx="692233" cy="692233"/>
      </dsp:txXfrm>
    </dsp:sp>
    <dsp:sp modelId="{529EEA7D-B6FB-476C-ADD5-FCC64AB8827B}">
      <dsp:nvSpPr>
        <dsp:cNvPr id="0" name=""/>
        <dsp:cNvSpPr/>
      </dsp:nvSpPr>
      <dsp:spPr>
        <a:xfrm rot="10800000">
          <a:off x="1102504" y="1854387"/>
          <a:ext cx="260753" cy="330400"/>
        </a:xfrm>
        <a:prstGeom prst="rightArrow">
          <a:avLst>
            <a:gd name="adj1" fmla="val 60000"/>
            <a:gd name="adj2" fmla="val 50000"/>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rot="10800000">
        <a:off x="1180730" y="1920467"/>
        <a:ext cx="182527" cy="198240"/>
      </dsp:txXfrm>
    </dsp:sp>
    <dsp:sp modelId="{078090DB-6379-4F16-AA57-C98D3A82D274}">
      <dsp:nvSpPr>
        <dsp:cNvPr id="0" name=""/>
        <dsp:cNvSpPr/>
      </dsp:nvSpPr>
      <dsp:spPr>
        <a:xfrm>
          <a:off x="542" y="1530104"/>
          <a:ext cx="978965" cy="978965"/>
        </a:xfrm>
        <a:prstGeom prst="ellipse">
          <a:avLst/>
        </a:prstGeom>
        <a:solidFill>
          <a:srgbClr val="595959"/>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Sherman Sans Book" pitchFamily="50" charset="0"/>
              <a:ea typeface="Sherman Sans Book" pitchFamily="50" charset="0"/>
            </a:rPr>
            <a:t> Node 3</a:t>
          </a:r>
        </a:p>
      </dsp:txBody>
      <dsp:txXfrm>
        <a:off x="143908" y="1673470"/>
        <a:ext cx="692233" cy="692233"/>
      </dsp:txXfrm>
    </dsp:sp>
    <dsp:sp modelId="{4BA5DCDD-6599-4CE7-A821-51719D753EB4}">
      <dsp:nvSpPr>
        <dsp:cNvPr id="0" name=""/>
        <dsp:cNvSpPr/>
      </dsp:nvSpPr>
      <dsp:spPr>
        <a:xfrm rot="18047295">
          <a:off x="733541" y="1258877"/>
          <a:ext cx="222627" cy="330400"/>
        </a:xfrm>
        <a:prstGeom prst="rightArrow">
          <a:avLst>
            <a:gd name="adj1" fmla="val 60000"/>
            <a:gd name="adj2" fmla="val 50000"/>
          </a:avLst>
        </a:prstGeom>
        <a:solidFill>
          <a:srgbClr val="59595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a:off x="749842" y="1353645"/>
        <a:ext cx="155839" cy="19824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F62928-0D58-4517-BC2F-164B0C36F8F7}">
      <dsp:nvSpPr>
        <dsp:cNvPr id="0" name=""/>
        <dsp:cNvSpPr/>
      </dsp:nvSpPr>
      <dsp:spPr>
        <a:xfrm>
          <a:off x="716652" y="328258"/>
          <a:ext cx="978965" cy="978965"/>
        </a:xfrm>
        <a:prstGeom prst="ellipse">
          <a:avLst/>
        </a:prstGeom>
        <a:solidFill>
          <a:srgbClr val="B0B0B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Sherman Sans Book" pitchFamily="50" charset="0"/>
              <a:ea typeface="Sherman Sans Book" pitchFamily="50" charset="0"/>
            </a:rPr>
            <a:t> Node 1</a:t>
          </a:r>
        </a:p>
      </dsp:txBody>
      <dsp:txXfrm>
        <a:off x="860018" y="471624"/>
        <a:ext cx="692233" cy="692233"/>
      </dsp:txXfrm>
    </dsp:sp>
    <dsp:sp modelId="{BD062B3C-B1B2-4351-B000-516157AD591D}">
      <dsp:nvSpPr>
        <dsp:cNvPr id="0" name=""/>
        <dsp:cNvSpPr/>
      </dsp:nvSpPr>
      <dsp:spPr>
        <a:xfrm rot="3472098">
          <a:off x="1463373" y="1247871"/>
          <a:ext cx="233341" cy="330400"/>
        </a:xfrm>
        <a:prstGeom prst="rightArrow">
          <a:avLst>
            <a:gd name="adj1" fmla="val 60000"/>
            <a:gd name="adj2" fmla="val 50000"/>
          </a:avLst>
        </a:prstGeom>
        <a:solidFill>
          <a:srgbClr val="B0B0B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a:off x="1479758" y="1284311"/>
        <a:ext cx="163339" cy="198240"/>
      </dsp:txXfrm>
    </dsp:sp>
    <dsp:sp modelId="{230D7C2C-677E-4CEC-942F-D1EA65E32223}">
      <dsp:nvSpPr>
        <dsp:cNvPr id="0" name=""/>
        <dsp:cNvSpPr/>
      </dsp:nvSpPr>
      <dsp:spPr>
        <a:xfrm>
          <a:off x="1471496" y="1530104"/>
          <a:ext cx="978965" cy="978965"/>
        </a:xfrm>
        <a:prstGeom prst="ellipse">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Sherman Sans Book" pitchFamily="50" charset="0"/>
              <a:ea typeface="Sherman Sans Book" pitchFamily="50" charset="0"/>
            </a:rPr>
            <a:t> Node 2</a:t>
          </a:r>
        </a:p>
      </dsp:txBody>
      <dsp:txXfrm>
        <a:off x="1614862" y="1673470"/>
        <a:ext cx="692233" cy="692233"/>
      </dsp:txXfrm>
    </dsp:sp>
    <dsp:sp modelId="{529EEA7D-B6FB-476C-ADD5-FCC64AB8827B}">
      <dsp:nvSpPr>
        <dsp:cNvPr id="0" name=""/>
        <dsp:cNvSpPr/>
      </dsp:nvSpPr>
      <dsp:spPr>
        <a:xfrm rot="10800000">
          <a:off x="1102504" y="1854387"/>
          <a:ext cx="260753" cy="330400"/>
        </a:xfrm>
        <a:prstGeom prst="rightArrow">
          <a:avLst>
            <a:gd name="adj1" fmla="val 60000"/>
            <a:gd name="adj2" fmla="val 50000"/>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rot="10800000">
        <a:off x="1180730" y="1920467"/>
        <a:ext cx="182527" cy="198240"/>
      </dsp:txXfrm>
    </dsp:sp>
    <dsp:sp modelId="{078090DB-6379-4F16-AA57-C98D3A82D274}">
      <dsp:nvSpPr>
        <dsp:cNvPr id="0" name=""/>
        <dsp:cNvSpPr/>
      </dsp:nvSpPr>
      <dsp:spPr>
        <a:xfrm>
          <a:off x="542" y="1530104"/>
          <a:ext cx="978965" cy="978965"/>
        </a:xfrm>
        <a:prstGeom prst="ellipse">
          <a:avLst/>
        </a:prstGeom>
        <a:solidFill>
          <a:srgbClr val="595959"/>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Sherman Sans Book" pitchFamily="50" charset="0"/>
              <a:ea typeface="Sherman Sans Book" pitchFamily="50" charset="0"/>
            </a:rPr>
            <a:t> Node 3</a:t>
          </a:r>
        </a:p>
      </dsp:txBody>
      <dsp:txXfrm>
        <a:off x="143908" y="1673470"/>
        <a:ext cx="692233" cy="692233"/>
      </dsp:txXfrm>
    </dsp:sp>
    <dsp:sp modelId="{4BA5DCDD-6599-4CE7-A821-51719D753EB4}">
      <dsp:nvSpPr>
        <dsp:cNvPr id="0" name=""/>
        <dsp:cNvSpPr/>
      </dsp:nvSpPr>
      <dsp:spPr>
        <a:xfrm rot="18047295">
          <a:off x="733541" y="1258877"/>
          <a:ext cx="222627" cy="330400"/>
        </a:xfrm>
        <a:prstGeom prst="rightArrow">
          <a:avLst>
            <a:gd name="adj1" fmla="val 60000"/>
            <a:gd name="adj2" fmla="val 50000"/>
          </a:avLst>
        </a:prstGeom>
        <a:solidFill>
          <a:srgbClr val="59595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a:off x="749842" y="1353645"/>
        <a:ext cx="155839" cy="19824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F62928-0D58-4517-BC2F-164B0C36F8F7}">
      <dsp:nvSpPr>
        <dsp:cNvPr id="0" name=""/>
        <dsp:cNvSpPr/>
      </dsp:nvSpPr>
      <dsp:spPr>
        <a:xfrm>
          <a:off x="716652" y="328258"/>
          <a:ext cx="978965" cy="978965"/>
        </a:xfrm>
        <a:prstGeom prst="ellipse">
          <a:avLst/>
        </a:prstGeom>
        <a:solidFill>
          <a:srgbClr val="B0B0B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Sherman Sans Book" pitchFamily="50" charset="0"/>
              <a:ea typeface="Sherman Sans Book" pitchFamily="50" charset="0"/>
            </a:rPr>
            <a:t> Node 1</a:t>
          </a:r>
        </a:p>
      </dsp:txBody>
      <dsp:txXfrm>
        <a:off x="860018" y="471624"/>
        <a:ext cx="692233" cy="692233"/>
      </dsp:txXfrm>
    </dsp:sp>
    <dsp:sp modelId="{BD062B3C-B1B2-4351-B000-516157AD591D}">
      <dsp:nvSpPr>
        <dsp:cNvPr id="0" name=""/>
        <dsp:cNvSpPr/>
      </dsp:nvSpPr>
      <dsp:spPr>
        <a:xfrm rot="3472098">
          <a:off x="1463373" y="1247871"/>
          <a:ext cx="233341" cy="330400"/>
        </a:xfrm>
        <a:prstGeom prst="rightArrow">
          <a:avLst>
            <a:gd name="adj1" fmla="val 60000"/>
            <a:gd name="adj2" fmla="val 50000"/>
          </a:avLst>
        </a:prstGeom>
        <a:solidFill>
          <a:srgbClr val="B0B0B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a:off x="1479758" y="1284311"/>
        <a:ext cx="163339" cy="198240"/>
      </dsp:txXfrm>
    </dsp:sp>
    <dsp:sp modelId="{230D7C2C-677E-4CEC-942F-D1EA65E32223}">
      <dsp:nvSpPr>
        <dsp:cNvPr id="0" name=""/>
        <dsp:cNvSpPr/>
      </dsp:nvSpPr>
      <dsp:spPr>
        <a:xfrm>
          <a:off x="1471496" y="1530104"/>
          <a:ext cx="978965" cy="978965"/>
        </a:xfrm>
        <a:prstGeom prst="ellipse">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Sherman Sans Book" pitchFamily="50" charset="0"/>
              <a:ea typeface="Sherman Sans Book" pitchFamily="50" charset="0"/>
            </a:rPr>
            <a:t> Node 2</a:t>
          </a:r>
        </a:p>
      </dsp:txBody>
      <dsp:txXfrm>
        <a:off x="1614862" y="1673470"/>
        <a:ext cx="692233" cy="692233"/>
      </dsp:txXfrm>
    </dsp:sp>
    <dsp:sp modelId="{529EEA7D-B6FB-476C-ADD5-FCC64AB8827B}">
      <dsp:nvSpPr>
        <dsp:cNvPr id="0" name=""/>
        <dsp:cNvSpPr/>
      </dsp:nvSpPr>
      <dsp:spPr>
        <a:xfrm rot="10800000">
          <a:off x="1102504" y="1854387"/>
          <a:ext cx="260753" cy="330400"/>
        </a:xfrm>
        <a:prstGeom prst="rightArrow">
          <a:avLst>
            <a:gd name="adj1" fmla="val 60000"/>
            <a:gd name="adj2" fmla="val 50000"/>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rot="10800000">
        <a:off x="1180730" y="1920467"/>
        <a:ext cx="182527" cy="198240"/>
      </dsp:txXfrm>
    </dsp:sp>
    <dsp:sp modelId="{078090DB-6379-4F16-AA57-C98D3A82D274}">
      <dsp:nvSpPr>
        <dsp:cNvPr id="0" name=""/>
        <dsp:cNvSpPr/>
      </dsp:nvSpPr>
      <dsp:spPr>
        <a:xfrm>
          <a:off x="542" y="1530104"/>
          <a:ext cx="978965" cy="978965"/>
        </a:xfrm>
        <a:prstGeom prst="ellipse">
          <a:avLst/>
        </a:prstGeom>
        <a:solidFill>
          <a:srgbClr val="595959"/>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Sherman Sans Book" pitchFamily="50" charset="0"/>
              <a:ea typeface="Sherman Sans Book" pitchFamily="50" charset="0"/>
            </a:rPr>
            <a:t> Node 3</a:t>
          </a:r>
        </a:p>
      </dsp:txBody>
      <dsp:txXfrm>
        <a:off x="143908" y="1673470"/>
        <a:ext cx="692233" cy="692233"/>
      </dsp:txXfrm>
    </dsp:sp>
    <dsp:sp modelId="{4BA5DCDD-6599-4CE7-A821-51719D753EB4}">
      <dsp:nvSpPr>
        <dsp:cNvPr id="0" name=""/>
        <dsp:cNvSpPr/>
      </dsp:nvSpPr>
      <dsp:spPr>
        <a:xfrm rot="18047295">
          <a:off x="733541" y="1258877"/>
          <a:ext cx="222627" cy="330400"/>
        </a:xfrm>
        <a:prstGeom prst="rightArrow">
          <a:avLst>
            <a:gd name="adj1" fmla="val 60000"/>
            <a:gd name="adj2" fmla="val 50000"/>
          </a:avLst>
        </a:prstGeom>
        <a:solidFill>
          <a:srgbClr val="59595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a:off x="749842" y="1353645"/>
        <a:ext cx="155839" cy="19824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F62928-0D58-4517-BC2F-164B0C36F8F7}">
      <dsp:nvSpPr>
        <dsp:cNvPr id="0" name=""/>
        <dsp:cNvSpPr/>
      </dsp:nvSpPr>
      <dsp:spPr>
        <a:xfrm>
          <a:off x="716652" y="328258"/>
          <a:ext cx="978965" cy="978965"/>
        </a:xfrm>
        <a:prstGeom prst="ellipse">
          <a:avLst/>
        </a:prstGeom>
        <a:solidFill>
          <a:srgbClr val="B0B0B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Sherman Sans Book" pitchFamily="50" charset="0"/>
              <a:ea typeface="Sherman Sans Book" pitchFamily="50" charset="0"/>
            </a:rPr>
            <a:t> Node 1</a:t>
          </a:r>
        </a:p>
      </dsp:txBody>
      <dsp:txXfrm>
        <a:off x="860018" y="471624"/>
        <a:ext cx="692233" cy="692233"/>
      </dsp:txXfrm>
    </dsp:sp>
    <dsp:sp modelId="{BD062B3C-B1B2-4351-B000-516157AD591D}">
      <dsp:nvSpPr>
        <dsp:cNvPr id="0" name=""/>
        <dsp:cNvSpPr/>
      </dsp:nvSpPr>
      <dsp:spPr>
        <a:xfrm rot="3472098">
          <a:off x="1463373" y="1247871"/>
          <a:ext cx="233341" cy="330400"/>
        </a:xfrm>
        <a:prstGeom prst="rightArrow">
          <a:avLst>
            <a:gd name="adj1" fmla="val 60000"/>
            <a:gd name="adj2" fmla="val 50000"/>
          </a:avLst>
        </a:prstGeom>
        <a:solidFill>
          <a:srgbClr val="B0B0B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a:off x="1479758" y="1284311"/>
        <a:ext cx="163339" cy="198240"/>
      </dsp:txXfrm>
    </dsp:sp>
    <dsp:sp modelId="{230D7C2C-677E-4CEC-942F-D1EA65E32223}">
      <dsp:nvSpPr>
        <dsp:cNvPr id="0" name=""/>
        <dsp:cNvSpPr/>
      </dsp:nvSpPr>
      <dsp:spPr>
        <a:xfrm>
          <a:off x="1471496" y="1530104"/>
          <a:ext cx="978965" cy="978965"/>
        </a:xfrm>
        <a:prstGeom prst="ellipse">
          <a:avLst/>
        </a:prstGeom>
        <a:solidFill>
          <a:schemeClr val="accent1"/>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Sherman Sans Book" pitchFamily="50" charset="0"/>
              <a:ea typeface="Sherman Sans Book" pitchFamily="50" charset="0"/>
            </a:rPr>
            <a:t> Node 2</a:t>
          </a:r>
        </a:p>
      </dsp:txBody>
      <dsp:txXfrm>
        <a:off x="1614862" y="1673470"/>
        <a:ext cx="692233" cy="692233"/>
      </dsp:txXfrm>
    </dsp:sp>
    <dsp:sp modelId="{529EEA7D-B6FB-476C-ADD5-FCC64AB8827B}">
      <dsp:nvSpPr>
        <dsp:cNvPr id="0" name=""/>
        <dsp:cNvSpPr/>
      </dsp:nvSpPr>
      <dsp:spPr>
        <a:xfrm rot="10800000">
          <a:off x="1102504" y="1854387"/>
          <a:ext cx="260753" cy="330400"/>
        </a:xfrm>
        <a:prstGeom prst="rightArrow">
          <a:avLst>
            <a:gd name="adj1" fmla="val 60000"/>
            <a:gd name="adj2" fmla="val 50000"/>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rot="10800000">
        <a:off x="1180730" y="1920467"/>
        <a:ext cx="182527" cy="198240"/>
      </dsp:txXfrm>
    </dsp:sp>
    <dsp:sp modelId="{078090DB-6379-4F16-AA57-C98D3A82D274}">
      <dsp:nvSpPr>
        <dsp:cNvPr id="0" name=""/>
        <dsp:cNvSpPr/>
      </dsp:nvSpPr>
      <dsp:spPr>
        <a:xfrm>
          <a:off x="542" y="1530104"/>
          <a:ext cx="978965" cy="978965"/>
        </a:xfrm>
        <a:prstGeom prst="ellipse">
          <a:avLst/>
        </a:prstGeom>
        <a:solidFill>
          <a:srgbClr val="595959"/>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dirty="0">
              <a:latin typeface="Sherman Sans Book" pitchFamily="50" charset="0"/>
              <a:ea typeface="Sherman Sans Book" pitchFamily="50" charset="0"/>
            </a:rPr>
            <a:t> Node 3</a:t>
          </a:r>
        </a:p>
      </dsp:txBody>
      <dsp:txXfrm>
        <a:off x="143908" y="1673470"/>
        <a:ext cx="692233" cy="692233"/>
      </dsp:txXfrm>
    </dsp:sp>
    <dsp:sp modelId="{4BA5DCDD-6599-4CE7-A821-51719D753EB4}">
      <dsp:nvSpPr>
        <dsp:cNvPr id="0" name=""/>
        <dsp:cNvSpPr/>
      </dsp:nvSpPr>
      <dsp:spPr>
        <a:xfrm rot="18047295">
          <a:off x="733541" y="1258877"/>
          <a:ext cx="222627" cy="330400"/>
        </a:xfrm>
        <a:prstGeom prst="rightArrow">
          <a:avLst>
            <a:gd name="adj1" fmla="val 60000"/>
            <a:gd name="adj2" fmla="val 50000"/>
          </a:avLst>
        </a:prstGeom>
        <a:solidFill>
          <a:srgbClr val="59595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dirty="0"/>
        </a:p>
      </dsp:txBody>
      <dsp:txXfrm>
        <a:off x="749842" y="1353645"/>
        <a:ext cx="155839" cy="198240"/>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4AA558D-EEA7-4437-BB66-044FF263E58D}" type="datetimeFigureOut">
              <a:rPr lang="en-US" smtClean="0"/>
              <a:t>10/4/2018</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6F926E-5111-4D0E-A220-54F08658AED8}" type="slidenum">
              <a:rPr lang="en-US" smtClean="0"/>
              <a:t>‹#›</a:t>
            </a:fld>
            <a:endParaRPr lang="en-US" dirty="0"/>
          </a:p>
        </p:txBody>
      </p:sp>
    </p:spTree>
    <p:extLst>
      <p:ext uri="{BB962C8B-B14F-4D97-AF65-F5344CB8AC3E}">
        <p14:creationId xmlns:p14="http://schemas.microsoft.com/office/powerpoint/2010/main" val="23879865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FB5B48-A88C-4504-B18A-BC72DA1CE798}" type="datetimeFigureOut">
              <a:rPr lang="en-US" smtClean="0"/>
              <a:t>10/4/2018</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64724E-7CB4-4288-908A-97852378BB2E}" type="slidenum">
              <a:rPr lang="en-US" smtClean="0"/>
              <a:t>‹#›</a:t>
            </a:fld>
            <a:endParaRPr lang="en-US" dirty="0"/>
          </a:p>
        </p:txBody>
      </p:sp>
    </p:spTree>
    <p:extLst>
      <p:ext uri="{BB962C8B-B14F-4D97-AF65-F5344CB8AC3E}">
        <p14:creationId xmlns:p14="http://schemas.microsoft.com/office/powerpoint/2010/main" val="2193384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1</a:t>
            </a:fld>
            <a:endParaRPr lang="en-US" dirty="0"/>
          </a:p>
        </p:txBody>
      </p:sp>
    </p:spTree>
    <p:extLst>
      <p:ext uri="{BB962C8B-B14F-4D97-AF65-F5344CB8AC3E}">
        <p14:creationId xmlns:p14="http://schemas.microsoft.com/office/powerpoint/2010/main" val="1451362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Please copy and use this slide each time you are pausing your lecture to ask students a </a:t>
            </a:r>
            <a:r>
              <a:rPr lang="en-US" sz="1200" b="1" i="0" kern="1200" dirty="0">
                <a:solidFill>
                  <a:schemeClr val="tx1"/>
                </a:solidFill>
                <a:effectLst/>
                <a:latin typeface="+mn-lt"/>
                <a:ea typeface="+mn-ea"/>
                <a:cs typeface="+mn-cs"/>
              </a:rPr>
              <a:t>question</a:t>
            </a:r>
            <a:r>
              <a:rPr lang="en-US" sz="1200" b="0" i="0" kern="1200" dirty="0">
                <a:solidFill>
                  <a:schemeClr val="tx1"/>
                </a:solidFill>
                <a:effectLst/>
                <a:latin typeface="+mn-lt"/>
                <a:ea typeface="+mn-ea"/>
                <a:cs typeface="+mn-cs"/>
              </a:rPr>
              <a:t>. Please delete this slide if you do not need to use it.</a:t>
            </a:r>
          </a:p>
          <a:p>
            <a:endParaRPr lang="en-US" baseline="0" dirty="0"/>
          </a:p>
          <a:p>
            <a:endParaRPr lang="en-US" baseline="0" dirty="0"/>
          </a:p>
          <a:p>
            <a:r>
              <a:rPr lang="en-US" baseline="0" dirty="0"/>
              <a:t>Based on the previous video, which node would Audi A8 be written to?</a:t>
            </a:r>
          </a:p>
          <a:p>
            <a:endParaRPr lang="en-US" baseline="0" dirty="0"/>
          </a:p>
          <a:p>
            <a:r>
              <a:rPr lang="en-US" baseline="0" dirty="0"/>
              <a:t>Ans: Node 2 since the last node to receive a new make was Node 1.</a:t>
            </a:r>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32</a:t>
            </a:fld>
            <a:endParaRPr lang="en-US" dirty="0"/>
          </a:p>
        </p:txBody>
      </p:sp>
    </p:spTree>
    <p:extLst>
      <p:ext uri="{BB962C8B-B14F-4D97-AF65-F5344CB8AC3E}">
        <p14:creationId xmlns:p14="http://schemas.microsoft.com/office/powerpoint/2010/main" val="27747592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let’s make</a:t>
            </a:r>
            <a:r>
              <a:rPr lang="en-US" baseline="0" dirty="0"/>
              <a:t> a table</a:t>
            </a:r>
            <a:endParaRPr lang="en-US" dirty="0"/>
          </a:p>
          <a:p>
            <a:r>
              <a:rPr lang="en-US" dirty="0"/>
              <a:t>CREATE table users</a:t>
            </a:r>
            <a:r>
              <a:rPr lang="en-US" baseline="0" dirty="0"/>
              <a:t> (name text, age tinyint, primary key (name));</a:t>
            </a:r>
          </a:p>
          <a:p>
            <a:endParaRPr lang="en-US" baseline="0" dirty="0"/>
          </a:p>
          <a:p>
            <a:r>
              <a:rPr lang="en-US" baseline="0" dirty="0"/>
              <a:t># take a look at it </a:t>
            </a:r>
          </a:p>
          <a:p>
            <a:r>
              <a:rPr lang="en-US" baseline="0" dirty="0"/>
              <a:t>DESCRIBE table users;</a:t>
            </a:r>
          </a:p>
          <a:p>
            <a:endParaRPr lang="en-US" baseline="0" dirty="0"/>
          </a:p>
          <a:p>
            <a:r>
              <a:rPr lang="en-US" baseline="0" dirty="0"/>
              <a:t># you can drop tables </a:t>
            </a:r>
          </a:p>
          <a:p>
            <a:r>
              <a:rPr lang="en-US" baseline="0" dirty="0"/>
              <a:t>Drop table users;</a:t>
            </a:r>
          </a:p>
          <a:p>
            <a:endParaRPr lang="en-US" baseline="0" dirty="0"/>
          </a:p>
          <a:p>
            <a:r>
              <a:rPr lang="en-US" baseline="0" dirty="0"/>
              <a:t># now re-create the table</a:t>
            </a:r>
          </a:p>
          <a:p>
            <a:endParaRPr lang="en-US" baseline="0" dirty="0"/>
          </a:p>
          <a:p>
            <a:r>
              <a:rPr lang="en-US" baseline="0" dirty="0"/>
              <a:t># Some inserts – you can insert the same thing</a:t>
            </a:r>
          </a:p>
          <a:p>
            <a:r>
              <a:rPr lang="en-US" baseline="0" dirty="0"/>
              <a:t>Insert into users (name, age) values (‘mike’, 47);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Insert into users (name, age) values (‘mike’, 47);</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Insert into users (name, age) values (‘mike’, 47);</a:t>
            </a:r>
          </a:p>
          <a:p>
            <a:endParaRPr lang="en-US" dirty="0"/>
          </a:p>
          <a:p>
            <a:r>
              <a:rPr lang="en-US" dirty="0"/>
              <a:t># but its only there once – There are not integrity constraints!</a:t>
            </a:r>
          </a:p>
          <a:p>
            <a:r>
              <a:rPr lang="en-US" dirty="0"/>
              <a:t>Select</a:t>
            </a:r>
            <a:r>
              <a:rPr lang="en-US" baseline="0" dirty="0"/>
              <a:t> * from users;</a:t>
            </a:r>
          </a:p>
          <a:p>
            <a:endParaRPr lang="en-US" baseline="0" dirty="0"/>
          </a:p>
          <a:p>
            <a:r>
              <a:rPr lang="en-US" baseline="0" dirty="0"/>
              <a:t>#what happens when you insert the same key with different values? – its like an update!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Insert into users (name, age) values (‘mike’, 48);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dirty="0"/>
          </a:p>
          <a:p>
            <a:endParaRPr lang="en-US" dirty="0"/>
          </a:p>
          <a:p>
            <a:endParaRPr lang="en-US" dirty="0"/>
          </a:p>
          <a:p>
            <a:r>
              <a:rPr lang="en-US" dirty="0"/>
              <a:t>NOTES: </a:t>
            </a:r>
          </a:p>
          <a:p>
            <a:endParaRPr lang="en-US" dirty="0"/>
          </a:p>
          <a:p>
            <a:r>
              <a:rPr lang="en-US" dirty="0"/>
              <a:t>- If just one column is specified that column is both the partition key and the clustering key</a:t>
            </a:r>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33</a:t>
            </a:fld>
            <a:endParaRPr lang="en-US" dirty="0"/>
          </a:p>
        </p:txBody>
      </p:sp>
    </p:spTree>
    <p:extLst>
      <p:ext uri="{BB962C8B-B14F-4D97-AF65-F5344CB8AC3E}">
        <p14:creationId xmlns:p14="http://schemas.microsoft.com/office/powerpoint/2010/main" val="21144181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Please copy and use this slide each time you are pausing your lecture to ask students a </a:t>
            </a:r>
            <a:r>
              <a:rPr lang="en-US" sz="1200" b="1" i="0" kern="1200" dirty="0">
                <a:solidFill>
                  <a:schemeClr val="tx1"/>
                </a:solidFill>
                <a:effectLst/>
                <a:latin typeface="+mn-lt"/>
                <a:ea typeface="+mn-ea"/>
                <a:cs typeface="+mn-cs"/>
              </a:rPr>
              <a:t>question</a:t>
            </a:r>
            <a:r>
              <a:rPr lang="en-US" sz="1200" b="0" i="0" kern="1200" dirty="0">
                <a:solidFill>
                  <a:schemeClr val="tx1"/>
                </a:solidFill>
                <a:effectLst/>
                <a:latin typeface="+mn-lt"/>
                <a:ea typeface="+mn-ea"/>
                <a:cs typeface="+mn-cs"/>
              </a:rPr>
              <a:t>. Please delete this slide if you do not need to use it.</a:t>
            </a:r>
          </a:p>
          <a:p>
            <a:endParaRPr lang="en-US" dirty="0"/>
          </a:p>
          <a:p>
            <a:endParaRPr lang="en-US" dirty="0"/>
          </a:p>
          <a:p>
            <a:r>
              <a:rPr lang="en-US" sz="1200" b="0" i="0" kern="1200" dirty="0">
                <a:solidFill>
                  <a:schemeClr val="tx1"/>
                </a:solidFill>
                <a:effectLst/>
                <a:latin typeface="+mn-lt"/>
                <a:ea typeface="+mn-ea"/>
                <a:cs typeface="+mn-cs"/>
              </a:rPr>
              <a:t>Why does Cassandra allow us to insert data with the same key more than once? What happened when we do this?</a:t>
            </a:r>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34</a:t>
            </a:fld>
            <a:endParaRPr lang="en-US" dirty="0"/>
          </a:p>
        </p:txBody>
      </p:sp>
    </p:spTree>
    <p:extLst>
      <p:ext uri="{BB962C8B-B14F-4D97-AF65-F5344CB8AC3E}">
        <p14:creationId xmlns:p14="http://schemas.microsoft.com/office/powerpoint/2010/main" val="25635774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63512">
              <a:buNone/>
            </a:pPr>
            <a:r>
              <a:rPr lang="en-US" dirty="0">
                <a:latin typeface="Consolas" panose="020B0609020204030204" pitchFamily="49" charset="0"/>
              </a:rPr>
              <a:t># create the table</a:t>
            </a:r>
          </a:p>
          <a:p>
            <a:pPr marL="0" lvl="0" indent="-163512">
              <a:buNone/>
            </a:pPr>
            <a:r>
              <a:rPr lang="en-US" dirty="0">
                <a:latin typeface="Consolas" panose="020B0609020204030204" pitchFamily="49" charset="0"/>
              </a:rPr>
              <a:t>CREATE TABLE </a:t>
            </a:r>
            <a:r>
              <a:rPr lang="en-US" i="1" dirty="0">
                <a:latin typeface="Consolas" panose="020B0609020204030204" pitchFamily="49" charset="0"/>
              </a:rPr>
              <a:t>system_utilization </a:t>
            </a:r>
            <a:r>
              <a:rPr lang="en-US" dirty="0">
                <a:latin typeface="Consolas" panose="020B0609020204030204" pitchFamily="49" charset="0"/>
              </a:rPr>
              <a:t>(</a:t>
            </a:r>
          </a:p>
          <a:p>
            <a:pPr marL="0" lvl="0" indent="-163512">
              <a:buNone/>
            </a:pPr>
            <a:r>
              <a:rPr lang="en-US" dirty="0">
                <a:latin typeface="Consolas" panose="020B0609020204030204" pitchFamily="49" charset="0"/>
              </a:rPr>
              <a:t>	hostname TEXT,</a:t>
            </a:r>
          </a:p>
          <a:p>
            <a:pPr marL="0" lvl="0" indent="-163512">
              <a:buNone/>
            </a:pPr>
            <a:r>
              <a:rPr lang="en-US" dirty="0">
                <a:latin typeface="Consolas" panose="020B0609020204030204" pitchFamily="49" charset="0"/>
              </a:rPr>
              <a:t>	os TEXT,	</a:t>
            </a:r>
          </a:p>
          <a:p>
            <a:pPr marL="0" lvl="0" indent="-163512">
              <a:buNone/>
            </a:pPr>
            <a:r>
              <a:rPr lang="en-US" dirty="0">
                <a:latin typeface="Consolas" panose="020B0609020204030204" pitchFamily="49" charset="0"/>
              </a:rPr>
              <a:t>	measured_on TIMESTAMP,</a:t>
            </a:r>
          </a:p>
          <a:p>
            <a:pPr marL="0" lvl="0" indent="-163512">
              <a:buNone/>
            </a:pPr>
            <a:r>
              <a:rPr lang="en-US" dirty="0">
                <a:latin typeface="Consolas" panose="020B0609020204030204" pitchFamily="49" charset="0"/>
              </a:rPr>
              <a:t>	cpu_pct TINYINT,</a:t>
            </a:r>
          </a:p>
          <a:p>
            <a:pPr marL="0" lvl="0" indent="-163512">
              <a:buNone/>
            </a:pPr>
            <a:r>
              <a:rPr lang="en-US" dirty="0">
                <a:latin typeface="Consolas" panose="020B0609020204030204" pitchFamily="49" charset="0"/>
              </a:rPr>
              <a:t>	PRIMARY KEY (hostname, measured_on)</a:t>
            </a:r>
          </a:p>
          <a:p>
            <a:pPr marL="0" lvl="0" indent="-163512">
              <a:buNone/>
            </a:pPr>
            <a:r>
              <a:rPr lang="en-US" dirty="0">
                <a:latin typeface="Consolas" panose="020B0609020204030204" pitchFamily="49" charset="0"/>
              </a:rPr>
              <a:t>);</a:t>
            </a:r>
            <a:endParaRPr lang="en-US" dirty="0"/>
          </a:p>
          <a:p>
            <a:endParaRPr lang="en-US" dirty="0"/>
          </a:p>
          <a:p>
            <a:r>
              <a:rPr lang="en-US" dirty="0"/>
              <a:t>#</a:t>
            </a:r>
          </a:p>
          <a:p>
            <a:r>
              <a:rPr lang="en-US" dirty="0"/>
              <a:t>Insert into</a:t>
            </a:r>
            <a:r>
              <a:rPr lang="en-US" baseline="0" dirty="0"/>
              <a:t> system_utilization (hostname, os, measured_on, cpu_pct) values ( ‘saturn’, ‘windows’, ‘2018-07-19 09:00’, 90);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Insert into</a:t>
            </a:r>
            <a:r>
              <a:rPr lang="en-US" baseline="0" dirty="0"/>
              <a:t> system_utilization (hostname, os, measured_on, cpu_pct) values ( ‘saturn’, ‘windows’, ‘2018-07-19 10:00’, 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Insert into</a:t>
            </a:r>
            <a:r>
              <a:rPr lang="en-US" baseline="0" dirty="0"/>
              <a:t> system_utilization (hostname, os, measured_on, cpu_pct) values ( ‘saturn’, ‘windows’, ‘2018-07-19 11:00’, 10);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Insert into</a:t>
            </a:r>
            <a:r>
              <a:rPr lang="en-US" baseline="0" dirty="0"/>
              <a:t> system_utilization (hostname, os, measured_on, cpu_pct) values ( ‘venus’, ‘osx’, ‘2018-07-19 09:00’, 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Insert into</a:t>
            </a:r>
            <a:r>
              <a:rPr lang="en-US" baseline="0" dirty="0"/>
              <a:t> system_utilization (hostname, os, measured_on, cpu_pct) values ( ‘venus’, ‘osx’, ‘2018-07-19 10:00’, 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Insert into</a:t>
            </a:r>
            <a:r>
              <a:rPr lang="en-US" baseline="0" dirty="0"/>
              <a:t> system_utilization (hostname, os, measured_on, cpu_pct) values ( ‘venus’, ‘osx’, ‘2018-07-19 11:00’, 15);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Insert into</a:t>
            </a:r>
            <a:r>
              <a:rPr lang="en-US" baseline="0" dirty="0"/>
              <a:t> system_utilization (hostname, os, measured_on, cpu_pct) values ( ‘mars’, ‘windows’, ‘2018-07-19 09:00’, 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Insert into</a:t>
            </a:r>
            <a:r>
              <a:rPr lang="en-US" baseline="0" dirty="0"/>
              <a:t> system_utilization (hostname, os, measured_on, cpu_pct) values ( ‘mars’, ‘windows’, ‘2018-07-19 10:00’, 50);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Insert into</a:t>
            </a:r>
            <a:r>
              <a:rPr lang="en-US" baseline="0" dirty="0"/>
              <a:t> system_utilization (hostname, os, measured_on, cpu_pct) values ( ‘mars’, ‘windows’, ‘2018-07-19 11:00’, 75);</a:t>
            </a:r>
          </a:p>
          <a:p>
            <a:endParaRPr lang="en-US" dirty="0"/>
          </a:p>
          <a:p>
            <a:endParaRPr lang="en-US" dirty="0"/>
          </a:p>
          <a:p>
            <a:r>
              <a:rPr lang="en-US" dirty="0"/>
              <a:t># you</a:t>
            </a:r>
            <a:r>
              <a:rPr lang="en-US" baseline="0" dirty="0"/>
              <a:t> can filter by partition key</a:t>
            </a:r>
          </a:p>
          <a:p>
            <a:r>
              <a:rPr lang="en-US" baseline="0" dirty="0"/>
              <a:t>Select * from system_utilization where hostname =‘mars’;</a:t>
            </a:r>
          </a:p>
          <a:p>
            <a:endParaRPr lang="en-US" baseline="0" dirty="0"/>
          </a:p>
          <a:p>
            <a:r>
              <a:rPr lang="en-US" baseline="0" dirty="0"/>
              <a:t># you can filter by particion key and cluster key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Select * from system_utilization where hostname =‘mars’ and measured_on &gt; ‘2018-07-19 9:30’;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#you cannot filter by non key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Select * from system_utilization where os = ‘windows’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or even just by cluster key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Select * from system_utilization where measured_on &gt; ‘2018-07-19 9:30’;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This is why the partitioning scheme is so important to Cassandra queries This data was partitioned so that each hostname is on its own node in the cluster. So when we omit hostname from the query Cassandra must ask every node for its data. This can be quite time consuming when there are dozens of nodes!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35</a:t>
            </a:fld>
            <a:endParaRPr lang="en-US" dirty="0"/>
          </a:p>
        </p:txBody>
      </p:sp>
    </p:spTree>
    <p:extLst>
      <p:ext uri="{BB962C8B-B14F-4D97-AF65-F5344CB8AC3E}">
        <p14:creationId xmlns:p14="http://schemas.microsoft.com/office/powerpoint/2010/main" val="35112521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cpu_pct is not part of the partition or cluster key, all rows are retrieved from each node, then the rows are scanned for cpu_pct = 5 and for each node this is output. This will take a considerable amount of time when there are many nodes and millions of records per node.</a:t>
            </a:r>
          </a:p>
        </p:txBody>
      </p:sp>
      <p:sp>
        <p:nvSpPr>
          <p:cNvPr id="4" name="Slide Number Placeholder 3"/>
          <p:cNvSpPr>
            <a:spLocks noGrp="1"/>
          </p:cNvSpPr>
          <p:nvPr>
            <p:ph type="sldNum" sz="quarter" idx="10"/>
          </p:nvPr>
        </p:nvSpPr>
        <p:spPr/>
        <p:txBody>
          <a:bodyPr/>
          <a:lstStyle/>
          <a:p>
            <a:fld id="{E564724E-7CB4-4288-908A-97852378BB2E}" type="slidenum">
              <a:rPr lang="en-US" smtClean="0"/>
              <a:t>37</a:t>
            </a:fld>
            <a:endParaRPr lang="en-US" dirty="0"/>
          </a:p>
        </p:txBody>
      </p:sp>
    </p:spTree>
    <p:extLst>
      <p:ext uri="{BB962C8B-B14F-4D97-AF65-F5344CB8AC3E}">
        <p14:creationId xmlns:p14="http://schemas.microsoft.com/office/powerpoint/2010/main" val="19864022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Please copy and use this slide each time you are pausing your lecture to ask students a </a:t>
            </a:r>
            <a:r>
              <a:rPr lang="en-US" sz="1200" b="1" i="0" kern="1200" dirty="0">
                <a:solidFill>
                  <a:schemeClr val="tx1"/>
                </a:solidFill>
                <a:effectLst/>
                <a:latin typeface="+mn-lt"/>
                <a:ea typeface="+mn-ea"/>
                <a:cs typeface="+mn-cs"/>
              </a:rPr>
              <a:t>question</a:t>
            </a:r>
            <a:r>
              <a:rPr lang="en-US" sz="1200" b="0" i="0" kern="1200" dirty="0">
                <a:solidFill>
                  <a:schemeClr val="tx1"/>
                </a:solidFill>
                <a:effectLst/>
                <a:latin typeface="+mn-lt"/>
                <a:ea typeface="+mn-ea"/>
                <a:cs typeface="+mn-cs"/>
              </a:rPr>
              <a:t>. Please delete this slide if you do not need to use it.</a:t>
            </a:r>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39</a:t>
            </a:fld>
            <a:endParaRPr lang="en-US" dirty="0"/>
          </a:p>
        </p:txBody>
      </p:sp>
    </p:spTree>
    <p:extLst>
      <p:ext uri="{BB962C8B-B14F-4D97-AF65-F5344CB8AC3E}">
        <p14:creationId xmlns:p14="http://schemas.microsoft.com/office/powerpoint/2010/main" val="2692609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64724E-7CB4-4288-908A-97852378BB2E}" type="slidenum">
              <a:rPr lang="en-US" smtClean="0"/>
              <a:t>41</a:t>
            </a:fld>
            <a:endParaRPr lang="en-US" dirty="0"/>
          </a:p>
        </p:txBody>
      </p:sp>
    </p:spTree>
    <p:extLst>
      <p:ext uri="{BB962C8B-B14F-4D97-AF65-F5344CB8AC3E}">
        <p14:creationId xmlns:p14="http://schemas.microsoft.com/office/powerpoint/2010/main" val="12802462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Needs allow fildtering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Select * from system_utilization where os=‘windows’ and hostname=‘saturn’;</a:t>
            </a:r>
          </a:p>
          <a:p>
            <a:endParaRPr lang="en-US" dirty="0"/>
          </a:p>
          <a:p>
            <a:r>
              <a:rPr lang="en-US" dirty="0"/>
              <a:t># Create the index </a:t>
            </a:r>
          </a:p>
          <a:p>
            <a:r>
              <a:rPr lang="en-US" dirty="0"/>
              <a:t>Create index ix_system_utilization_os</a:t>
            </a:r>
            <a:r>
              <a:rPr lang="en-US" baseline="0" dirty="0"/>
              <a:t> ON system_utilization (os);</a:t>
            </a:r>
          </a:p>
          <a:p>
            <a:endParaRPr lang="en-US" baseline="0" dirty="0"/>
          </a:p>
          <a:p>
            <a:r>
              <a:rPr lang="en-US" baseline="0" dirty="0"/>
              <a:t># now these queries work without the ALLOW FILTERING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Select * from system_utilization where os=‘windows’ and hostname=‘saturn’;</a:t>
            </a:r>
          </a:p>
          <a:p>
            <a:endParaRPr lang="en-US" dirty="0"/>
          </a:p>
          <a:p>
            <a:r>
              <a:rPr lang="en-US" dirty="0"/>
              <a:t># You can leave off the hostname and it works, but this is a bad idea since indexes are distributed.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Select * from system_utilization where os=‘windows’;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to show the index on the table; It’s attached</a:t>
            </a:r>
            <a:r>
              <a:rPr lang="en-US" baseline="0" dirty="0"/>
              <a:t> to it!</a:t>
            </a:r>
            <a:endParaRPr lang="en-US" dirty="0"/>
          </a:p>
          <a:p>
            <a:pPr marL="171450" indent="-171450">
              <a:buFont typeface="Wingdings" panose="05000000000000000000" pitchFamily="2" charset="2"/>
              <a:buChar char="Ø"/>
            </a:pPr>
            <a:r>
              <a:rPr lang="en-US" dirty="0"/>
              <a:t>Describe system_utilitzation</a:t>
            </a:r>
          </a:p>
          <a:p>
            <a:pPr marL="171450" indent="-171450">
              <a:buFont typeface="Wingdings" panose="05000000000000000000" pitchFamily="2" charset="2"/>
              <a:buChar char="Ø"/>
            </a:pPr>
            <a:endParaRPr lang="en-US" dirty="0"/>
          </a:p>
          <a:p>
            <a:pPr marL="0" indent="0">
              <a:buFont typeface="Wingdings" panose="05000000000000000000" pitchFamily="2" charset="2"/>
              <a:buNone/>
            </a:pPr>
            <a:r>
              <a:rPr lang="en-US" dirty="0"/>
              <a:t># drop the index</a:t>
            </a:r>
          </a:p>
          <a:p>
            <a:pPr marL="0" indent="0">
              <a:buFont typeface="Wingdings" panose="05000000000000000000" pitchFamily="2" charset="2"/>
              <a:buNone/>
            </a:pPr>
            <a:r>
              <a:rPr lang="en-US" dirty="0"/>
              <a:t>Drop index ix_system_utilization_os</a:t>
            </a:r>
          </a:p>
        </p:txBody>
      </p:sp>
      <p:sp>
        <p:nvSpPr>
          <p:cNvPr id="4" name="Slide Number Placeholder 3"/>
          <p:cNvSpPr>
            <a:spLocks noGrp="1"/>
          </p:cNvSpPr>
          <p:nvPr>
            <p:ph type="sldNum" sz="quarter" idx="10"/>
          </p:nvPr>
        </p:nvSpPr>
        <p:spPr/>
        <p:txBody>
          <a:bodyPr/>
          <a:lstStyle/>
          <a:p>
            <a:fld id="{E564724E-7CB4-4288-908A-97852378BB2E}" type="slidenum">
              <a:rPr lang="en-US" smtClean="0"/>
              <a:t>42</a:t>
            </a:fld>
            <a:endParaRPr lang="en-US" dirty="0"/>
          </a:p>
        </p:txBody>
      </p:sp>
    </p:spTree>
    <p:extLst>
      <p:ext uri="{BB962C8B-B14F-4D97-AF65-F5344CB8AC3E}">
        <p14:creationId xmlns:p14="http://schemas.microsoft.com/office/powerpoint/2010/main" val="36745529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Please copy and use this slide each time you are pausing your lecture to ask students a </a:t>
            </a:r>
            <a:r>
              <a:rPr lang="en-US" sz="1200" b="1" i="0" kern="1200" dirty="0">
                <a:solidFill>
                  <a:schemeClr val="tx1"/>
                </a:solidFill>
                <a:effectLst/>
                <a:latin typeface="+mn-lt"/>
                <a:ea typeface="+mn-ea"/>
                <a:cs typeface="+mn-cs"/>
              </a:rPr>
              <a:t>question</a:t>
            </a:r>
            <a:r>
              <a:rPr lang="en-US" sz="1200" b="0" i="0" kern="1200" dirty="0">
                <a:solidFill>
                  <a:schemeClr val="tx1"/>
                </a:solidFill>
                <a:effectLst/>
                <a:latin typeface="+mn-lt"/>
                <a:ea typeface="+mn-ea"/>
                <a:cs typeface="+mn-cs"/>
              </a:rPr>
              <a:t>. Please delete this slide if you do not need to use it.</a:t>
            </a:r>
          </a:p>
          <a:p>
            <a:endParaRPr lang="en-US" dirty="0"/>
          </a:p>
          <a:p>
            <a:r>
              <a:rPr lang="en-US" sz="1200" b="0" i="0" kern="1200" dirty="0">
                <a:solidFill>
                  <a:schemeClr val="tx1"/>
                </a:solidFill>
                <a:effectLst/>
                <a:latin typeface="+mn-lt"/>
                <a:ea typeface="+mn-ea"/>
                <a:cs typeface="+mn-cs"/>
              </a:rPr>
              <a:t>For the following Cassandra table</a:t>
            </a:r>
          </a:p>
          <a:p>
            <a:r>
              <a:rPr lang="en-US" sz="1200" b="0" i="0" kern="1200" dirty="0">
                <a:solidFill>
                  <a:schemeClr val="tx1"/>
                </a:solidFill>
                <a:effectLst/>
                <a:latin typeface="+mn-lt"/>
                <a:ea typeface="+mn-ea"/>
                <a:cs typeface="+mn-cs"/>
              </a:rPr>
              <a:t>CREATE table foo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 text,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b text,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 text,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d text,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PRIMARY KEY (a,b)</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And the following query:</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SELECT b,c  FROM foo where a = 'something' AND d = ‘other';</a:t>
            </a:r>
          </a:p>
          <a:p>
            <a:r>
              <a:rPr lang="en-US" sz="1200" b="0" i="0" kern="1200" dirty="0">
                <a:solidFill>
                  <a:schemeClr val="tx1"/>
                </a:solidFill>
                <a:effectLst/>
                <a:latin typeface="+mn-lt"/>
                <a:ea typeface="+mn-ea"/>
                <a:cs typeface="+mn-cs"/>
              </a:rPr>
              <a:t>Which column should indexed?</a:t>
            </a:r>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43</a:t>
            </a:fld>
            <a:endParaRPr lang="en-US" dirty="0"/>
          </a:p>
        </p:txBody>
      </p:sp>
    </p:spTree>
    <p:extLst>
      <p:ext uri="{BB962C8B-B14F-4D97-AF65-F5344CB8AC3E}">
        <p14:creationId xmlns:p14="http://schemas.microsoft.com/office/powerpoint/2010/main" val="34356725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64724E-7CB4-4288-908A-97852378BB2E}" type="slidenum">
              <a:rPr lang="en-US" smtClean="0"/>
              <a:t>46</a:t>
            </a:fld>
            <a:endParaRPr lang="en-US" dirty="0"/>
          </a:p>
        </p:txBody>
      </p:sp>
    </p:spTree>
    <p:extLst>
      <p:ext uri="{BB962C8B-B14F-4D97-AF65-F5344CB8AC3E}">
        <p14:creationId xmlns:p14="http://schemas.microsoft.com/office/powerpoint/2010/main" val="2975462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Please copy and use this slide each time you are pausing your lecture to ask students a </a:t>
            </a:r>
            <a:r>
              <a:rPr lang="en-US" sz="1200" b="1" i="0" kern="1200" dirty="0">
                <a:solidFill>
                  <a:schemeClr val="tx1"/>
                </a:solidFill>
                <a:effectLst/>
                <a:latin typeface="+mn-lt"/>
                <a:ea typeface="+mn-ea"/>
                <a:cs typeface="+mn-cs"/>
              </a:rPr>
              <a:t>question</a:t>
            </a:r>
            <a:r>
              <a:rPr lang="en-US" sz="1200" b="0" i="0" kern="1200" dirty="0">
                <a:solidFill>
                  <a:schemeClr val="tx1"/>
                </a:solidFill>
                <a:effectLst/>
                <a:latin typeface="+mn-lt"/>
                <a:ea typeface="+mn-ea"/>
                <a:cs typeface="+mn-cs"/>
              </a:rPr>
              <a:t>. Please delete this slide if you do not need to use it.</a:t>
            </a:r>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9</a:t>
            </a:fld>
            <a:endParaRPr lang="en-US" dirty="0"/>
          </a:p>
        </p:txBody>
      </p:sp>
    </p:spTree>
    <p:extLst>
      <p:ext uri="{BB962C8B-B14F-4D97-AF65-F5344CB8AC3E}">
        <p14:creationId xmlns:p14="http://schemas.microsoft.com/office/powerpoint/2010/main" val="16610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Create</a:t>
            </a:r>
            <a:r>
              <a:rPr lang="en-US" baseline="0" dirty="0"/>
              <a:t> materialized view</a:t>
            </a:r>
          </a:p>
          <a:p>
            <a:r>
              <a:rPr lang="en-US" dirty="0"/>
              <a:t>Create materialized view system_utilization_by_os as select</a:t>
            </a:r>
            <a:r>
              <a:rPr lang="en-US" baseline="0" dirty="0"/>
              <a:t> * from system_utilization where os is not null and hostname is not null and measured on is not null primary key (os, hostname, measured_on);</a:t>
            </a:r>
          </a:p>
          <a:p>
            <a:br>
              <a:rPr lang="en-US" baseline="0" dirty="0"/>
            </a:br>
            <a:r>
              <a:rPr lang="en-US" baseline="0" dirty="0"/>
              <a:t>#let’s see the view attached to the table</a:t>
            </a:r>
          </a:p>
          <a:p>
            <a:r>
              <a:rPr lang="en-US" baseline="0" dirty="0"/>
              <a:t>Desc system_utilization;</a:t>
            </a:r>
          </a:p>
          <a:p>
            <a:endParaRPr lang="en-US" baseline="0" dirty="0"/>
          </a:p>
          <a:p>
            <a:r>
              <a:rPr lang="en-US" baseline="0" dirty="0"/>
              <a:t># Can’t filter on the os column without ALLOW FILTERING</a:t>
            </a:r>
          </a:p>
          <a:p>
            <a:r>
              <a:rPr lang="en-US" baseline="0" dirty="0"/>
              <a:t>Select * from system_utilization where os = ‘osx’;</a:t>
            </a:r>
          </a:p>
          <a:p>
            <a:endParaRPr lang="en-US" baseline="0" dirty="0"/>
          </a:p>
          <a:p>
            <a:r>
              <a:rPr lang="en-US" baseline="0" dirty="0"/>
              <a:t>#but you can filter by os on the MV since it has a new partition key!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Select * from system_utilization_by_os where os = ‘osx’;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#insert to show it works!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Insert into</a:t>
            </a:r>
            <a:r>
              <a:rPr lang="en-US" baseline="0" dirty="0"/>
              <a:t> system_utilization (hostname, os, measured_on, cpu_pct) values ( ‘earth’, ‘osx’, ‘2018-07-19 9:00’, 100);</a:t>
            </a:r>
          </a:p>
          <a:p>
            <a:endParaRPr lang="en-US" baseline="0" dirty="0"/>
          </a:p>
          <a:p>
            <a:r>
              <a:rPr lang="en-US" baseline="0" dirty="0"/>
              <a:t>Select from table / and materliized view</a:t>
            </a:r>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47</a:t>
            </a:fld>
            <a:endParaRPr lang="en-US" dirty="0"/>
          </a:p>
        </p:txBody>
      </p:sp>
    </p:spTree>
    <p:extLst>
      <p:ext uri="{BB962C8B-B14F-4D97-AF65-F5344CB8AC3E}">
        <p14:creationId xmlns:p14="http://schemas.microsoft.com/office/powerpoint/2010/main" val="58547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Please copy and use this slide each time you are pausing your lecture to ask students a </a:t>
            </a:r>
            <a:r>
              <a:rPr lang="en-US" sz="1200" b="1" i="0" kern="1200" dirty="0">
                <a:solidFill>
                  <a:schemeClr val="tx1"/>
                </a:solidFill>
                <a:effectLst/>
                <a:latin typeface="+mn-lt"/>
                <a:ea typeface="+mn-ea"/>
                <a:cs typeface="+mn-cs"/>
              </a:rPr>
              <a:t>question</a:t>
            </a:r>
            <a:r>
              <a:rPr lang="en-US" sz="1200" b="0" i="0" kern="1200" dirty="0">
                <a:solidFill>
                  <a:schemeClr val="tx1"/>
                </a:solidFill>
                <a:effectLst/>
                <a:latin typeface="+mn-lt"/>
                <a:ea typeface="+mn-ea"/>
                <a:cs typeface="+mn-cs"/>
              </a:rPr>
              <a:t>. Please delete this slide if you do not need to use it.</a:t>
            </a:r>
          </a:p>
          <a:p>
            <a:endParaRPr lang="en-US" dirty="0"/>
          </a:p>
          <a:p>
            <a:r>
              <a:rPr lang="en-US" sz="1200" b="0" i="0" kern="1200" dirty="0">
                <a:solidFill>
                  <a:schemeClr val="tx1"/>
                </a:solidFill>
                <a:effectLst/>
                <a:latin typeface="+mn-lt"/>
                <a:ea typeface="+mn-ea"/>
                <a:cs typeface="+mn-cs"/>
              </a:rPr>
              <a:t>For the following Cassandra table</a:t>
            </a:r>
          </a:p>
          <a:p>
            <a:r>
              <a:rPr lang="en-US" sz="1200" b="0" i="0" kern="1200" dirty="0">
                <a:solidFill>
                  <a:schemeClr val="tx1"/>
                </a:solidFill>
                <a:effectLst/>
                <a:latin typeface="+mn-lt"/>
                <a:ea typeface="+mn-ea"/>
                <a:cs typeface="+mn-cs"/>
              </a:rPr>
              <a:t>CREATE table foo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a text,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b text,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c text,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d text,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PRIMARY KEY (a,b)</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And the following query:</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SELECT b,d  FROM foo where c = ‘something';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Which</a:t>
            </a:r>
            <a:r>
              <a:rPr lang="en-US" sz="1200" b="0" i="0" kern="1200" baseline="0" dirty="0">
                <a:solidFill>
                  <a:schemeClr val="tx1"/>
                </a:solidFill>
                <a:effectLst/>
                <a:latin typeface="+mn-lt"/>
                <a:ea typeface="+mn-ea"/>
                <a:cs typeface="+mn-cs"/>
              </a:rPr>
              <a:t> column should be the partition key in the key in materialized view?</a:t>
            </a:r>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48</a:t>
            </a:fld>
            <a:endParaRPr lang="en-US" dirty="0"/>
          </a:p>
        </p:txBody>
      </p:sp>
    </p:spTree>
    <p:extLst>
      <p:ext uri="{BB962C8B-B14F-4D97-AF65-F5344CB8AC3E}">
        <p14:creationId xmlns:p14="http://schemas.microsoft.com/office/powerpoint/2010/main" val="20152348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Please copy and use this slide each time you are pausing your lecture to ask students a </a:t>
            </a:r>
            <a:r>
              <a:rPr lang="en-US" sz="1200" b="1" i="0" kern="1200" dirty="0">
                <a:solidFill>
                  <a:schemeClr val="tx1"/>
                </a:solidFill>
                <a:effectLst/>
                <a:latin typeface="+mn-lt"/>
                <a:ea typeface="+mn-ea"/>
                <a:cs typeface="+mn-cs"/>
              </a:rPr>
              <a:t>question</a:t>
            </a:r>
            <a:r>
              <a:rPr lang="en-US" sz="1200" b="0" i="0" kern="1200" dirty="0">
                <a:solidFill>
                  <a:schemeClr val="tx1"/>
                </a:solidFill>
                <a:effectLst/>
                <a:latin typeface="+mn-lt"/>
                <a:ea typeface="+mn-ea"/>
                <a:cs typeface="+mn-cs"/>
              </a:rPr>
              <a:t>. Please delete this slide if you do not need to use it.</a:t>
            </a:r>
          </a:p>
          <a:p>
            <a:endParaRPr lang="en-US" dirty="0"/>
          </a:p>
          <a:p>
            <a:r>
              <a:rPr lang="en-US" sz="1200" b="0" i="0" kern="1200" dirty="0">
                <a:solidFill>
                  <a:schemeClr val="tx1"/>
                </a:solidFill>
                <a:effectLst/>
                <a:latin typeface="+mn-lt"/>
                <a:ea typeface="+mn-ea"/>
                <a:cs typeface="+mn-cs"/>
              </a:rPr>
              <a:t>For the following Cassandra table</a:t>
            </a:r>
          </a:p>
          <a:p>
            <a:r>
              <a:rPr lang="en-US" sz="1200" b="0" i="0" kern="1200" dirty="0">
                <a:solidFill>
                  <a:schemeClr val="tx1"/>
                </a:solidFill>
                <a:effectLst/>
                <a:latin typeface="+mn-lt"/>
                <a:ea typeface="+mn-ea"/>
                <a:cs typeface="+mn-cs"/>
              </a:rPr>
              <a:t>CREATE table foo (</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a text,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b text,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c text,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d text,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  PRIMARY KEY (a,b)</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t>
            </a:r>
            <a:br>
              <a:rPr lang="en-US" sz="1200" b="0" i="0" kern="1200" dirty="0">
                <a:solidFill>
                  <a:schemeClr val="tx1"/>
                </a:solidFill>
                <a:effectLst/>
                <a:latin typeface="+mn-lt"/>
                <a:ea typeface="+mn-ea"/>
                <a:cs typeface="+mn-cs"/>
              </a:rPr>
            </a:b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And the following query:</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SELECT * FROM foo where a = 'something AND c = 'nothing';</a:t>
            </a:r>
          </a:p>
          <a:p>
            <a:r>
              <a:rPr lang="en-US" sz="1200" b="0" i="0" kern="1200" dirty="0">
                <a:solidFill>
                  <a:schemeClr val="tx1"/>
                </a:solidFill>
                <a:effectLst/>
                <a:latin typeface="+mn-lt"/>
                <a:ea typeface="+mn-ea"/>
                <a:cs typeface="+mn-cs"/>
              </a:rPr>
              <a:t>Which is the best method of improving performance?</a:t>
            </a:r>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51</a:t>
            </a:fld>
            <a:endParaRPr lang="en-US" dirty="0"/>
          </a:p>
        </p:txBody>
      </p:sp>
    </p:spTree>
    <p:extLst>
      <p:ext uri="{BB962C8B-B14F-4D97-AF65-F5344CB8AC3E}">
        <p14:creationId xmlns:p14="http://schemas.microsoft.com/office/powerpoint/2010/main" val="34945369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PRIMARY KEY (( </a:t>
            </a:r>
            <a:r>
              <a:rPr lang="en-US" dirty="0" err="1"/>
              <a:t>user_id</a:t>
            </a:r>
            <a:r>
              <a:rPr lang="en-US" dirty="0"/>
              <a:t>, </a:t>
            </a:r>
            <a:r>
              <a:rPr lang="en-US" dirty="0" err="1"/>
              <a:t>playlist_id</a:t>
            </a:r>
            <a:r>
              <a:rPr lang="en-US" dirty="0"/>
              <a:t> ), </a:t>
            </a:r>
            <a:r>
              <a:rPr lang="en-US" dirty="0" err="1"/>
              <a:t>song_order</a:t>
            </a:r>
            <a:r>
              <a:rPr lang="en-US" dirty="0"/>
              <a:t>)</a:t>
            </a:r>
          </a:p>
          <a:p>
            <a:endParaRPr lang="en-US" dirty="0"/>
          </a:p>
        </p:txBody>
      </p:sp>
      <p:sp>
        <p:nvSpPr>
          <p:cNvPr id="4" name="Slide Number Placeholder 3"/>
          <p:cNvSpPr>
            <a:spLocks noGrp="1"/>
          </p:cNvSpPr>
          <p:nvPr>
            <p:ph type="sldNum" sz="quarter" idx="5"/>
          </p:nvPr>
        </p:nvSpPr>
        <p:spPr/>
        <p:txBody>
          <a:bodyPr/>
          <a:lstStyle/>
          <a:p>
            <a:fld id="{E564724E-7CB4-4288-908A-97852378BB2E}" type="slidenum">
              <a:rPr lang="en-US" smtClean="0"/>
              <a:t>58</a:t>
            </a:fld>
            <a:endParaRPr lang="en-US" dirty="0"/>
          </a:p>
        </p:txBody>
      </p:sp>
    </p:spTree>
    <p:extLst>
      <p:ext uri="{BB962C8B-B14F-4D97-AF65-F5344CB8AC3E}">
        <p14:creationId xmlns:p14="http://schemas.microsoft.com/office/powerpoint/2010/main" val="11982271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Please copy and use this slide each time you are pausing your lecture to ask students a </a:t>
            </a:r>
            <a:r>
              <a:rPr lang="en-US" sz="1200" b="1" i="0" kern="1200" dirty="0">
                <a:solidFill>
                  <a:schemeClr val="tx1"/>
                </a:solidFill>
                <a:effectLst/>
                <a:latin typeface="+mn-lt"/>
                <a:ea typeface="+mn-ea"/>
                <a:cs typeface="+mn-cs"/>
              </a:rPr>
              <a:t>question</a:t>
            </a:r>
            <a:r>
              <a:rPr lang="en-US" sz="1200" b="0" i="0" kern="1200" dirty="0">
                <a:solidFill>
                  <a:schemeClr val="tx1"/>
                </a:solidFill>
                <a:effectLst/>
                <a:latin typeface="+mn-lt"/>
                <a:ea typeface="+mn-ea"/>
                <a:cs typeface="+mn-cs"/>
              </a:rPr>
              <a:t>. Please delete this slide if you do not need to use it.</a:t>
            </a:r>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59</a:t>
            </a:fld>
            <a:endParaRPr lang="en-US" dirty="0"/>
          </a:p>
        </p:txBody>
      </p:sp>
    </p:spTree>
    <p:extLst>
      <p:ext uri="{BB962C8B-B14F-4D97-AF65-F5344CB8AC3E}">
        <p14:creationId xmlns:p14="http://schemas.microsoft.com/office/powerpoint/2010/main" val="34337519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#alter table</a:t>
            </a:r>
          </a:p>
          <a:p>
            <a:r>
              <a:rPr lang="en-US" dirty="0"/>
              <a:t>Alter</a:t>
            </a:r>
            <a:r>
              <a:rPr lang="en-US" baseline="0" dirty="0"/>
              <a:t> table systems_utilization add applications list&lt;text&gt;;</a:t>
            </a:r>
          </a:p>
          <a:p>
            <a:endParaRPr lang="en-US" baseline="0" dirty="0"/>
          </a:p>
          <a:p>
            <a:r>
              <a:rPr lang="en-US" baseline="0" dirty="0"/>
              <a:t>Update systems_utilizations set applications = [‘word’, ‘excel’] where hostname =‘mars’ and measured_on ‘2019-07-19 9:00’</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Update systems_utilizations set applications = [‘calc’, ‘word’] where hostname =‘mars’ and measured_on ‘2019-07-19 10:00’</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Update systems_utilizations set applications = [‘calc’, ‘solitare’, ‘doom’] where hostname =‘mars’ and measured_on ‘2019-07-19 11:00’</a:t>
            </a:r>
          </a:p>
          <a:p>
            <a:endParaRPr lang="en-US" dirty="0"/>
          </a:p>
          <a:p>
            <a:r>
              <a:rPr lang="en-US" dirty="0"/>
              <a:t>Select * from systems_utilization where applications contains ‘word’ allow filtering;</a:t>
            </a:r>
          </a:p>
          <a:p>
            <a:endParaRPr lang="en-US" dirty="0"/>
          </a:p>
          <a:p>
            <a:r>
              <a:rPr lang="en-US" dirty="0"/>
              <a:t>#set it to null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Delete applications from systems_utilization </a:t>
            </a:r>
            <a:r>
              <a:rPr lang="en-US" baseline="0" dirty="0"/>
              <a:t>where hostname =‘mars’ and measured_on ‘2019-07-19 11:00’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Select * from systems_utilizations;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 delete row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Delete from systems_utilizations where hostname =‘mars’ and measured_on ‘2019-07-19 11:00’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r>
              <a:rPr lang="en-US" dirty="0"/>
              <a:t> </a:t>
            </a:r>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63</a:t>
            </a:fld>
            <a:endParaRPr lang="en-US" dirty="0"/>
          </a:p>
        </p:txBody>
      </p:sp>
    </p:spTree>
    <p:extLst>
      <p:ext uri="{BB962C8B-B14F-4D97-AF65-F5344CB8AC3E}">
        <p14:creationId xmlns:p14="http://schemas.microsoft.com/office/powerpoint/2010/main" val="42102411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Consistency</a:t>
            </a:r>
          </a:p>
          <a:p>
            <a:endParaRPr lang="en-US" dirty="0"/>
          </a:p>
          <a:p>
            <a:r>
              <a:rPr lang="en-US" dirty="0"/>
              <a:t>Consistency all</a:t>
            </a:r>
          </a:p>
          <a:p>
            <a:endParaRPr lang="en-US" dirty="0"/>
          </a:p>
          <a:p>
            <a:endParaRPr lang="en-US" dirty="0"/>
          </a:p>
          <a:p>
            <a:r>
              <a:rPr lang="en-US" dirty="0"/>
              <a:t>Consistency quorum</a:t>
            </a:r>
          </a:p>
          <a:p>
            <a:endParaRPr lang="en-US" dirty="0"/>
          </a:p>
          <a:p>
            <a:endParaRPr lang="en-US" dirty="0"/>
          </a:p>
          <a:p>
            <a:r>
              <a:rPr lang="en-US" dirty="0"/>
              <a:t>Select * from sh2;</a:t>
            </a:r>
          </a:p>
          <a:p>
            <a:endParaRPr lang="en-US" dirty="0"/>
          </a:p>
          <a:p>
            <a:endParaRPr lang="en-US" dirty="0"/>
          </a:p>
          <a:p>
            <a:r>
              <a:rPr lang="en-US" dirty="0"/>
              <a:t>Consistency one;</a:t>
            </a:r>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67</a:t>
            </a:fld>
            <a:endParaRPr lang="en-US" dirty="0"/>
          </a:p>
        </p:txBody>
      </p:sp>
    </p:spTree>
    <p:extLst>
      <p:ext uri="{BB962C8B-B14F-4D97-AF65-F5344CB8AC3E}">
        <p14:creationId xmlns:p14="http://schemas.microsoft.com/office/powerpoint/2010/main" val="27804806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12</a:t>
            </a:fld>
            <a:endParaRPr lang="en-US" dirty="0"/>
          </a:p>
        </p:txBody>
      </p:sp>
    </p:spTree>
    <p:extLst>
      <p:ext uri="{BB962C8B-B14F-4D97-AF65-F5344CB8AC3E}">
        <p14:creationId xmlns:p14="http://schemas.microsoft.com/office/powerpoint/2010/main" val="285916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Cqsql&gt; describe</a:t>
            </a:r>
            <a:r>
              <a:rPr lang="en-US" baseline="0" dirty="0"/>
              <a:t> keyspaces;</a:t>
            </a:r>
            <a:endParaRPr lang="en-US" dirty="0"/>
          </a:p>
          <a:p>
            <a:r>
              <a:rPr lang="en-US" dirty="0"/>
              <a:t>Cqlsh&gt; create keyspace sysmon with replication = { 'class' : 'SimpleStrategy', 'replication_factor' : 3 };</a:t>
            </a:r>
          </a:p>
          <a:p>
            <a:r>
              <a:rPr lang="en-US" dirty="0"/>
              <a:t>Cqlsh&gt; Use sysmon;</a:t>
            </a:r>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13</a:t>
            </a:fld>
            <a:endParaRPr lang="en-US" dirty="0"/>
          </a:p>
        </p:txBody>
      </p:sp>
    </p:spTree>
    <p:extLst>
      <p:ext uri="{BB962C8B-B14F-4D97-AF65-F5344CB8AC3E}">
        <p14:creationId xmlns:p14="http://schemas.microsoft.com/office/powerpoint/2010/main" val="2282952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Please copy and use this slide each time you are pausing your lecture to ask students a </a:t>
            </a:r>
            <a:r>
              <a:rPr lang="en-US" sz="1200" b="1" i="0" kern="1200" dirty="0">
                <a:solidFill>
                  <a:schemeClr val="tx1"/>
                </a:solidFill>
                <a:effectLst/>
                <a:latin typeface="+mn-lt"/>
                <a:ea typeface="+mn-ea"/>
                <a:cs typeface="+mn-cs"/>
              </a:rPr>
              <a:t>question</a:t>
            </a:r>
            <a:r>
              <a:rPr lang="en-US" sz="1200" b="0" i="0" kern="1200" dirty="0">
                <a:solidFill>
                  <a:schemeClr val="tx1"/>
                </a:solidFill>
                <a:effectLst/>
                <a:latin typeface="+mn-lt"/>
                <a:ea typeface="+mn-ea"/>
                <a:cs typeface="+mn-cs"/>
              </a:rPr>
              <a:t>. Please delete this slide if you do not need to use it.</a:t>
            </a:r>
          </a:p>
          <a:p>
            <a:endParaRPr lang="en-US" dirty="0"/>
          </a:p>
          <a:p>
            <a:r>
              <a:rPr lang="en-US" sz="1200" b="0" i="0" kern="1200" dirty="0">
                <a:solidFill>
                  <a:schemeClr val="tx1"/>
                </a:solidFill>
                <a:effectLst/>
                <a:latin typeface="+mn-lt"/>
                <a:ea typeface="+mn-ea"/>
                <a:cs typeface="+mn-cs"/>
              </a:rPr>
              <a:t>Explain 1 way in which a keyspace is similar to a RDBMS database and one way in which it is different.</a:t>
            </a:r>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14</a:t>
            </a:fld>
            <a:endParaRPr lang="en-US" dirty="0"/>
          </a:p>
        </p:txBody>
      </p:sp>
    </p:spTree>
    <p:extLst>
      <p:ext uri="{BB962C8B-B14F-4D97-AF65-F5344CB8AC3E}">
        <p14:creationId xmlns:p14="http://schemas.microsoft.com/office/powerpoint/2010/main" val="1586834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useful for “sparse” tables where there are a lot of nulls in the values or when the schema of the table changes. </a:t>
            </a:r>
          </a:p>
        </p:txBody>
      </p:sp>
      <p:sp>
        <p:nvSpPr>
          <p:cNvPr id="4" name="Slide Number Placeholder 3"/>
          <p:cNvSpPr>
            <a:spLocks noGrp="1"/>
          </p:cNvSpPr>
          <p:nvPr>
            <p:ph type="sldNum" sz="quarter" idx="10"/>
          </p:nvPr>
        </p:nvSpPr>
        <p:spPr/>
        <p:txBody>
          <a:bodyPr/>
          <a:lstStyle/>
          <a:p>
            <a:fld id="{E564724E-7CB4-4288-908A-97852378BB2E}" type="slidenum">
              <a:rPr lang="en-US" smtClean="0"/>
              <a:t>18</a:t>
            </a:fld>
            <a:endParaRPr lang="en-US" dirty="0"/>
          </a:p>
        </p:txBody>
      </p:sp>
    </p:spTree>
    <p:extLst>
      <p:ext uri="{BB962C8B-B14F-4D97-AF65-F5344CB8AC3E}">
        <p14:creationId xmlns:p14="http://schemas.microsoft.com/office/powerpoint/2010/main" val="377336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20</a:t>
            </a:fld>
            <a:endParaRPr lang="en-US" dirty="0"/>
          </a:p>
        </p:txBody>
      </p:sp>
    </p:spTree>
    <p:extLst>
      <p:ext uri="{BB962C8B-B14F-4D97-AF65-F5344CB8AC3E}">
        <p14:creationId xmlns:p14="http://schemas.microsoft.com/office/powerpoint/2010/main" val="964544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Please copy and use this slide each time you are pausing your lecture to ask students a </a:t>
            </a:r>
            <a:r>
              <a:rPr lang="en-US" sz="1200" b="1" i="0" kern="1200" dirty="0">
                <a:solidFill>
                  <a:schemeClr val="tx1"/>
                </a:solidFill>
                <a:effectLst/>
                <a:latin typeface="+mn-lt"/>
                <a:ea typeface="+mn-ea"/>
                <a:cs typeface="+mn-cs"/>
              </a:rPr>
              <a:t>question</a:t>
            </a:r>
            <a:r>
              <a:rPr lang="en-US" sz="1200" b="0" i="0" kern="1200" dirty="0">
                <a:solidFill>
                  <a:schemeClr val="tx1"/>
                </a:solidFill>
                <a:effectLst/>
                <a:latin typeface="+mn-lt"/>
                <a:ea typeface="+mn-ea"/>
                <a:cs typeface="+mn-cs"/>
              </a:rPr>
              <a:t>. Please delete this slide if you do not need to use it.</a:t>
            </a:r>
          </a:p>
          <a:p>
            <a:endParaRPr lang="en-US" dirty="0"/>
          </a:p>
          <a:p>
            <a:r>
              <a:rPr lang="en-US" sz="1200" b="0" i="0" kern="1200" dirty="0">
                <a:solidFill>
                  <a:schemeClr val="tx1"/>
                </a:solidFill>
                <a:effectLst/>
                <a:latin typeface="+mn-lt"/>
                <a:ea typeface="+mn-ea"/>
                <a:cs typeface="+mn-cs"/>
              </a:rPr>
              <a:t>Match each of the following concepts to its term.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Primary </a:t>
            </a:r>
          </a:p>
          <a:p>
            <a:r>
              <a:rPr lang="en-US" sz="1200" b="0" i="0" kern="1200" dirty="0">
                <a:solidFill>
                  <a:schemeClr val="tx1"/>
                </a:solidFill>
                <a:effectLst/>
                <a:latin typeface="+mn-lt"/>
                <a:ea typeface="+mn-ea"/>
                <a:cs typeface="+mn-cs"/>
              </a:rPr>
              <a:t>Clustered</a:t>
            </a:r>
          </a:p>
          <a:p>
            <a:r>
              <a:rPr lang="en-US" sz="1200" b="0" i="0" kern="1200" dirty="0">
                <a:solidFill>
                  <a:schemeClr val="tx1"/>
                </a:solidFill>
                <a:effectLst/>
                <a:latin typeface="+mn-lt"/>
                <a:ea typeface="+mn-ea"/>
                <a:cs typeface="+mn-cs"/>
              </a:rPr>
              <a:t>partition</a:t>
            </a:r>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21</a:t>
            </a:fld>
            <a:endParaRPr lang="en-US" dirty="0"/>
          </a:p>
        </p:txBody>
      </p:sp>
    </p:spTree>
    <p:extLst>
      <p:ext uri="{BB962C8B-B14F-4D97-AF65-F5344CB8AC3E}">
        <p14:creationId xmlns:p14="http://schemas.microsoft.com/office/powerpoint/2010/main" val="28298311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64724E-7CB4-4288-908A-97852378BB2E}" type="slidenum">
              <a:rPr lang="en-US" smtClean="0"/>
              <a:t>26</a:t>
            </a:fld>
            <a:endParaRPr lang="en-US" dirty="0"/>
          </a:p>
        </p:txBody>
      </p:sp>
    </p:spTree>
    <p:extLst>
      <p:ext uri="{BB962C8B-B14F-4D97-AF65-F5344CB8AC3E}">
        <p14:creationId xmlns:p14="http://schemas.microsoft.com/office/powerpoint/2010/main" val="8818887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1" name="Oval 5"/>
          <p:cNvSpPr/>
          <p:nvPr/>
        </p:nvSpPr>
        <p:spPr>
          <a:xfrm>
            <a:off x="-1" y="1"/>
            <a:ext cx="9144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hasCustomPrompt="1"/>
          </p:nvPr>
        </p:nvSpPr>
        <p:spPr>
          <a:xfrm>
            <a:off x="342900" y="4960137"/>
            <a:ext cx="5829300" cy="1463040"/>
          </a:xfrm>
        </p:spPr>
        <p:txBody>
          <a:bodyPr anchor="ctr">
            <a:noAutofit/>
          </a:bodyPr>
          <a:lstStyle>
            <a:lvl1pPr algn="r">
              <a:defRPr sz="4200" spc="200" baseline="0">
                <a:solidFill>
                  <a:srgbClr val="EE5612"/>
                </a:solidFill>
              </a:defRPr>
            </a:lvl1pPr>
          </a:lstStyle>
          <a:p>
            <a:r>
              <a:rPr lang="en-US" dirty="0"/>
              <a:t>Click to edit Master Title</a:t>
            </a:r>
          </a:p>
        </p:txBody>
      </p:sp>
      <p:sp>
        <p:nvSpPr>
          <p:cNvPr id="4" name="Date Placeholder 3"/>
          <p:cNvSpPr>
            <a:spLocks noGrp="1"/>
          </p:cNvSpPr>
          <p:nvPr>
            <p:ph type="dt" sz="half" idx="10"/>
          </p:nvPr>
        </p:nvSpPr>
        <p:spPr/>
        <p:txBody>
          <a:bodyPr>
            <a:noAutofit/>
          </a:bodyPr>
          <a:lstStyle>
            <a:lvl1pPr algn="l">
              <a:defRPr/>
            </a:lvl1pPr>
          </a:lstStyle>
          <a:p>
            <a:fld id="{CC4E5189-0973-4C0E-85EF-9CF74FA863BB}" type="datetime1">
              <a:rPr lang="en-US" smtClean="0"/>
              <a:t>10/4/2018</a:t>
            </a:fld>
            <a:endParaRPr lang="en-US" dirty="0"/>
          </a:p>
        </p:txBody>
      </p:sp>
      <p:sp>
        <p:nvSpPr>
          <p:cNvPr id="5" name="Footer Placeholder 4"/>
          <p:cNvSpPr>
            <a:spLocks noGrp="1"/>
          </p:cNvSpPr>
          <p:nvPr>
            <p:ph type="ftr" sz="quarter" idx="11"/>
          </p:nvPr>
        </p:nvSpPr>
        <p:spPr/>
        <p:txBody>
          <a:bodyPr>
            <a:noAutofit/>
          </a:bodyPr>
          <a:lstStyle/>
          <a:p>
            <a:r>
              <a:rPr lang="en-US" dirty="0"/>
              <a:t>School of Information Studies | Syracuse University</a:t>
            </a:r>
          </a:p>
        </p:txBody>
      </p:sp>
      <p:sp>
        <p:nvSpPr>
          <p:cNvPr id="6" name="Slide Number Placeholder 5"/>
          <p:cNvSpPr>
            <a:spLocks noGrp="1"/>
          </p:cNvSpPr>
          <p:nvPr>
            <p:ph type="sldNum" sz="quarter" idx="12"/>
          </p:nvPr>
        </p:nvSpPr>
        <p:spPr/>
        <p:txBody>
          <a:bodyPr>
            <a:noAutofit/>
          </a:bodyPr>
          <a:lstStyle/>
          <a:p>
            <a:fld id="{4FAB73BC-B049-4115-A692-8D63A059BFB8}" type="slidenum">
              <a:rPr lang="en-US"/>
              <a:t>‹#›</a:t>
            </a:fld>
            <a:endParaRPr lang="en-US" dirty="0"/>
          </a:p>
        </p:txBody>
      </p:sp>
      <p:cxnSp>
        <p:nvCxnSpPr>
          <p:cNvPr id="8" name="Straight Connector 7"/>
          <p:cNvCxnSpPr/>
          <p:nvPr/>
        </p:nvCxnSpPr>
        <p:spPr>
          <a:xfrm flipV="1">
            <a:off x="6283152" y="5264106"/>
            <a:ext cx="0" cy="914400"/>
          </a:xfrm>
          <a:prstGeom prst="line">
            <a:avLst/>
          </a:prstGeom>
          <a:ln w="19050">
            <a:solidFill>
              <a:srgbClr val="EE5612"/>
            </a:solidFill>
          </a:ln>
        </p:spPr>
        <p:style>
          <a:lnRef idx="1">
            <a:schemeClr val="accent1"/>
          </a:lnRef>
          <a:fillRef idx="0">
            <a:schemeClr val="accent1"/>
          </a:fillRef>
          <a:effectRef idx="0">
            <a:schemeClr val="accent1"/>
          </a:effectRef>
          <a:fontRef idx="minor">
            <a:schemeClr val="tx1"/>
          </a:fontRef>
        </p:style>
      </p:cxnSp>
      <p:sp>
        <p:nvSpPr>
          <p:cNvPr id="12" name="Picture Placeholder 2"/>
          <p:cNvSpPr>
            <a:spLocks noGrp="1" noChangeAspect="1"/>
          </p:cNvSpPr>
          <p:nvPr>
            <p:ph type="pic" idx="13"/>
          </p:nvPr>
        </p:nvSpPr>
        <p:spPr>
          <a:xfrm>
            <a:off x="2286" y="1"/>
            <a:ext cx="9141714" cy="4572000"/>
          </a:xfrm>
          <a:solidFill>
            <a:schemeClr val="bg1">
              <a:lumMod val="75000"/>
            </a:schemeClr>
          </a:solidFill>
        </p:spPr>
        <p:txBody>
          <a:bodyPr lIns="457200" tIns="365760" rIns="45720" bIns="45720" anchor="t">
            <a:noAutofit/>
          </a:bodyPr>
          <a:lstStyle>
            <a:lvl1pPr marL="0" indent="0">
              <a:buNone/>
              <a:defRPr sz="3200">
                <a:solidFill>
                  <a:schemeClr val="tx1">
                    <a:lumMod val="65000"/>
                    <a:lumOff val="3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08065" y="5520046"/>
            <a:ext cx="2647686" cy="402519"/>
          </a:xfrm>
          <a:prstGeom prst="rect">
            <a:avLst/>
          </a:prstGeom>
        </p:spPr>
      </p:pic>
    </p:spTree>
    <p:extLst>
      <p:ext uri="{BB962C8B-B14F-4D97-AF65-F5344CB8AC3E}">
        <p14:creationId xmlns:p14="http://schemas.microsoft.com/office/powerpoint/2010/main" val="1986462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lnSpc>
                <a:spcPct val="100000"/>
              </a:lnSpc>
              <a:defRPr sz="4200">
                <a:solidFill>
                  <a:srgbClr val="EE5612"/>
                </a:solidFill>
              </a:defRPr>
            </a:lvl1pPr>
          </a:lstStyle>
          <a:p>
            <a:r>
              <a:rPr lang="en-US" dirty="0"/>
              <a:t>Click to edit Master title style</a:t>
            </a:r>
          </a:p>
        </p:txBody>
      </p:sp>
      <p:sp>
        <p:nvSpPr>
          <p:cNvPr id="4" name="Date Placeholder 3"/>
          <p:cNvSpPr>
            <a:spLocks noGrp="1"/>
          </p:cNvSpPr>
          <p:nvPr>
            <p:ph type="dt" sz="half" idx="10"/>
          </p:nvPr>
        </p:nvSpPr>
        <p:spPr/>
        <p:txBody>
          <a:bodyPr>
            <a:noAutofit/>
          </a:bodyPr>
          <a:lstStyle/>
          <a:p>
            <a:fld id="{50C4DB54-D908-476A-B7DE-76ED373D8996}" type="datetime1">
              <a:rPr lang="en-US" smtClean="0"/>
              <a:t>10/4/2018</a:t>
            </a:fld>
            <a:endParaRPr lang="en-US" dirty="0"/>
          </a:p>
        </p:txBody>
      </p:sp>
      <p:sp>
        <p:nvSpPr>
          <p:cNvPr id="5" name="Footer Placeholder 4"/>
          <p:cNvSpPr>
            <a:spLocks noGrp="1"/>
          </p:cNvSpPr>
          <p:nvPr>
            <p:ph type="ftr" sz="quarter" idx="11"/>
          </p:nvPr>
        </p:nvSpPr>
        <p:spPr/>
        <p:txBody>
          <a:bodyPr>
            <a:noAutofit/>
          </a:bodyPr>
          <a:lstStyle/>
          <a:p>
            <a:r>
              <a:rPr lang="en-US" dirty="0"/>
              <a:t>School of Information Studies | Syracuse University</a:t>
            </a:r>
          </a:p>
        </p:txBody>
      </p:sp>
      <p:sp>
        <p:nvSpPr>
          <p:cNvPr id="6" name="Slide Number Placeholder 5"/>
          <p:cNvSpPr>
            <a:spLocks noGrp="1"/>
          </p:cNvSpPr>
          <p:nvPr>
            <p:ph type="sldNum" sz="quarter" idx="12"/>
          </p:nvPr>
        </p:nvSpPr>
        <p:spPr/>
        <p:txBody>
          <a:bodyPr>
            <a:noAutofit/>
          </a:bodyPr>
          <a:lstStyle/>
          <a:p>
            <a:fld id="{4FAB73BC-B049-4115-A692-8D63A059BFB8}" type="slidenum">
              <a:rPr lang="en-US"/>
              <a:t>‹#›</a:t>
            </a:fld>
            <a:endParaRPr lang="en-US" dirty="0"/>
          </a:p>
        </p:txBody>
      </p:sp>
      <p:cxnSp>
        <p:nvCxnSpPr>
          <p:cNvPr id="9" name="Straight Connector 8"/>
          <p:cNvCxnSpPr/>
          <p:nvPr userDrawn="1"/>
        </p:nvCxnSpPr>
        <p:spPr>
          <a:xfrm flipV="1">
            <a:off x="571500" y="826324"/>
            <a:ext cx="0" cy="914400"/>
          </a:xfrm>
          <a:prstGeom prst="line">
            <a:avLst/>
          </a:prstGeom>
          <a:ln w="19050">
            <a:solidFill>
              <a:srgbClr val="EE5612"/>
            </a:solidFil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0EC347EE-D075-402A-B926-C363B917D652}"/>
              </a:ext>
            </a:extLst>
          </p:cNvPr>
          <p:cNvSpPr>
            <a:spLocks noGrp="1"/>
          </p:cNvSpPr>
          <p:nvPr>
            <p:ph idx="1" hasCustomPrompt="1"/>
          </p:nvPr>
        </p:nvSpPr>
        <p:spPr>
          <a:xfrm>
            <a:off x="768096" y="2286000"/>
            <a:ext cx="7290055" cy="4023360"/>
          </a:xfrm>
        </p:spPr>
        <p:txBody>
          <a:bodyPr>
            <a:noAutofit/>
          </a:bodyPr>
          <a:lstStyle>
            <a:lvl1pPr>
              <a:spcAft>
                <a:spcPts val="0"/>
              </a:spcAft>
              <a:defRPr>
                <a:solidFill>
                  <a:schemeClr val="tx1">
                    <a:lumMod val="65000"/>
                    <a:lumOff val="35000"/>
                  </a:schemeClr>
                </a:solidFill>
              </a:defRPr>
            </a:lvl1pPr>
            <a:lvl2pPr marL="265176" indent="-137160">
              <a:spcAft>
                <a:spcPts val="0"/>
              </a:spcAft>
              <a:tabLst/>
              <a:defRPr>
                <a:solidFill>
                  <a:schemeClr val="tx1">
                    <a:lumMod val="65000"/>
                    <a:lumOff val="35000"/>
                  </a:schemeClr>
                </a:solidFill>
              </a:defRPr>
            </a:lvl2pPr>
            <a:lvl3pPr marL="448056" indent="-137160">
              <a:spcAft>
                <a:spcPts val="0"/>
              </a:spcAft>
              <a:tabLst/>
              <a:defRPr>
                <a:solidFill>
                  <a:schemeClr val="tx1">
                    <a:lumMod val="65000"/>
                    <a:lumOff val="35000"/>
                  </a:schemeClr>
                </a:solidFill>
              </a:defRPr>
            </a:lvl3pPr>
            <a:lvl4pPr marL="594360" indent="-137160">
              <a:spcAft>
                <a:spcPts val="0"/>
              </a:spcAft>
              <a:tabLst/>
              <a:defRPr>
                <a:solidFill>
                  <a:schemeClr val="tx1">
                    <a:lumMod val="65000"/>
                    <a:lumOff val="35000"/>
                  </a:schemeClr>
                </a:solidFill>
              </a:defRPr>
            </a:lvl4pPr>
            <a:lvl5pPr marL="777240" indent="-137160">
              <a:spcAft>
                <a:spcPts val="0"/>
              </a:spcAft>
              <a:tabLst/>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281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8096" y="585216"/>
            <a:ext cx="7290054" cy="1499616"/>
          </a:xfrm>
        </p:spPr>
        <p:txBody>
          <a:bodyPr/>
          <a:lstStyle>
            <a:lvl1pPr>
              <a:defRPr>
                <a:solidFill>
                  <a:srgbClr val="EE5612"/>
                </a:solidFill>
              </a:defRPr>
            </a:lvl1pPr>
          </a:lstStyle>
          <a:p>
            <a:r>
              <a:rPr lang="en-US" dirty="0"/>
              <a:t>Click to edit Master title style</a:t>
            </a:r>
          </a:p>
        </p:txBody>
      </p:sp>
      <p:sp>
        <p:nvSpPr>
          <p:cNvPr id="5" name="Date Placeholder 4"/>
          <p:cNvSpPr>
            <a:spLocks noGrp="1"/>
          </p:cNvSpPr>
          <p:nvPr>
            <p:ph type="dt" sz="half" idx="10"/>
          </p:nvPr>
        </p:nvSpPr>
        <p:spPr/>
        <p:txBody>
          <a:bodyPr/>
          <a:lstStyle>
            <a:lvl1pPr>
              <a:defRPr>
                <a:solidFill>
                  <a:schemeClr val="bg1">
                    <a:lumMod val="75000"/>
                  </a:schemeClr>
                </a:solidFill>
              </a:defRPr>
            </a:lvl1pPr>
          </a:lstStyle>
          <a:p>
            <a:fld id="{521A7C89-EADD-4531-BAC9-4E0A273DF350}" type="datetime1">
              <a:rPr lang="en-US" smtClean="0"/>
              <a:t>10/4/2018</a:t>
            </a:fld>
            <a:endParaRPr lang="en-US" dirty="0"/>
          </a:p>
        </p:txBody>
      </p:sp>
      <p:sp>
        <p:nvSpPr>
          <p:cNvPr id="6" name="Footer Placeholder 5"/>
          <p:cNvSpPr>
            <a:spLocks noGrp="1"/>
          </p:cNvSpPr>
          <p:nvPr>
            <p:ph type="ftr" sz="quarter" idx="11"/>
          </p:nvPr>
        </p:nvSpPr>
        <p:spPr/>
        <p:txBody>
          <a:bodyPr/>
          <a:lstStyle>
            <a:lvl1pPr>
              <a:defRPr>
                <a:solidFill>
                  <a:schemeClr val="bg1">
                    <a:lumMod val="75000"/>
                  </a:schemeClr>
                </a:solidFill>
              </a:defRPr>
            </a:lvl1pPr>
          </a:lstStyle>
          <a:p>
            <a:r>
              <a:rPr lang="en-US" dirty="0"/>
              <a:t>School of Information Studies | Syracuse University</a:t>
            </a:r>
          </a:p>
        </p:txBody>
      </p:sp>
      <p:sp>
        <p:nvSpPr>
          <p:cNvPr id="7" name="Slide Number Placeholder 6"/>
          <p:cNvSpPr>
            <a:spLocks noGrp="1"/>
          </p:cNvSpPr>
          <p:nvPr>
            <p:ph type="sldNum" sz="quarter" idx="12"/>
          </p:nvPr>
        </p:nvSpPr>
        <p:spPr/>
        <p:txBody>
          <a:bodyPr/>
          <a:lstStyle>
            <a:lvl1pPr>
              <a:defRPr>
                <a:solidFill>
                  <a:schemeClr val="bg1">
                    <a:lumMod val="75000"/>
                  </a:schemeClr>
                </a:solidFill>
              </a:defRPr>
            </a:lvl1pPr>
          </a:lstStyle>
          <a:p>
            <a:fld id="{4FAB73BC-B049-4115-A692-8D63A059BFB8}" type="slidenum">
              <a:rPr lang="en-US" smtClean="0"/>
              <a:pPr/>
              <a:t>‹#›</a:t>
            </a:fld>
            <a:endParaRPr lang="en-US" dirty="0"/>
          </a:p>
        </p:txBody>
      </p:sp>
      <p:cxnSp>
        <p:nvCxnSpPr>
          <p:cNvPr id="9" name="Straight Connector 8"/>
          <p:cNvCxnSpPr/>
          <p:nvPr userDrawn="1"/>
        </p:nvCxnSpPr>
        <p:spPr>
          <a:xfrm flipV="1">
            <a:off x="571500" y="826324"/>
            <a:ext cx="0" cy="914400"/>
          </a:xfrm>
          <a:prstGeom prst="line">
            <a:avLst/>
          </a:prstGeom>
          <a:ln w="19050">
            <a:solidFill>
              <a:srgbClr val="EE5612"/>
            </a:solidFill>
          </a:ln>
        </p:spPr>
        <p:style>
          <a:lnRef idx="1">
            <a:schemeClr val="accent1"/>
          </a:lnRef>
          <a:fillRef idx="0">
            <a:schemeClr val="accent1"/>
          </a:fillRef>
          <a:effectRef idx="0">
            <a:schemeClr val="accent1"/>
          </a:effectRef>
          <a:fontRef idx="minor">
            <a:schemeClr val="tx1"/>
          </a:fontRef>
        </p:style>
      </p:cxnSp>
      <p:sp>
        <p:nvSpPr>
          <p:cNvPr id="11" name="Content Placeholder 3">
            <a:extLst>
              <a:ext uri="{FF2B5EF4-FFF2-40B4-BE49-F238E27FC236}">
                <a16:creationId xmlns:a16="http://schemas.microsoft.com/office/drawing/2014/main" id="{BD34B342-F7FD-4A14-B389-6348228F9AC1}"/>
              </a:ext>
            </a:extLst>
          </p:cNvPr>
          <p:cNvSpPr>
            <a:spLocks noGrp="1"/>
          </p:cNvSpPr>
          <p:nvPr>
            <p:ph sz="half" idx="13"/>
          </p:nvPr>
        </p:nvSpPr>
        <p:spPr>
          <a:xfrm>
            <a:off x="768096" y="2286000"/>
            <a:ext cx="3566160" cy="4023360"/>
          </a:xfrm>
        </p:spPr>
        <p:txBody>
          <a:bodyPr/>
          <a:lstStyle>
            <a:lvl1pPr>
              <a:defRPr>
                <a:solidFill>
                  <a:schemeClr val="tx1">
                    <a:lumMod val="65000"/>
                    <a:lumOff val="35000"/>
                  </a:schemeClr>
                </a:solidFill>
              </a:defRPr>
            </a:lvl1pPr>
            <a:lvl2pPr marL="265176" indent="-137160">
              <a:tabLst/>
              <a:defRPr>
                <a:solidFill>
                  <a:schemeClr val="tx1">
                    <a:lumMod val="65000"/>
                    <a:lumOff val="35000"/>
                  </a:schemeClr>
                </a:solidFill>
              </a:defRPr>
            </a:lvl2pPr>
            <a:lvl3pPr marL="448056" indent="-137160">
              <a:tabLst/>
              <a:defRPr>
                <a:solidFill>
                  <a:schemeClr val="tx1">
                    <a:lumMod val="65000"/>
                    <a:lumOff val="35000"/>
                  </a:schemeClr>
                </a:solidFill>
              </a:defRPr>
            </a:lvl3pPr>
            <a:lvl4pPr marL="594360" indent="-137160">
              <a:tabLst/>
              <a:defRPr>
                <a:solidFill>
                  <a:schemeClr val="tx1">
                    <a:lumMod val="65000"/>
                    <a:lumOff val="35000"/>
                  </a:schemeClr>
                </a:solidFill>
              </a:defRPr>
            </a:lvl4pPr>
            <a:lvl5pPr marL="777240" indent="-137160">
              <a:tabLst/>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3">
            <a:extLst>
              <a:ext uri="{FF2B5EF4-FFF2-40B4-BE49-F238E27FC236}">
                <a16:creationId xmlns:a16="http://schemas.microsoft.com/office/drawing/2014/main" id="{F16E71D9-D43F-4AA3-8BD9-8981B390BD84}"/>
              </a:ext>
            </a:extLst>
          </p:cNvPr>
          <p:cNvSpPr>
            <a:spLocks noGrp="1"/>
          </p:cNvSpPr>
          <p:nvPr>
            <p:ph sz="half" idx="14"/>
          </p:nvPr>
        </p:nvSpPr>
        <p:spPr>
          <a:xfrm>
            <a:off x="4491990" y="2286000"/>
            <a:ext cx="3566160" cy="4023360"/>
          </a:xfrm>
        </p:spPr>
        <p:txBody>
          <a:bodyPr/>
          <a:lstStyle>
            <a:lvl1pPr>
              <a:defRPr>
                <a:solidFill>
                  <a:schemeClr val="tx1">
                    <a:lumMod val="65000"/>
                    <a:lumOff val="35000"/>
                  </a:schemeClr>
                </a:solidFill>
              </a:defRPr>
            </a:lvl1pPr>
            <a:lvl2pPr marL="265176" indent="-137160">
              <a:tabLst/>
              <a:defRPr>
                <a:solidFill>
                  <a:schemeClr val="tx1">
                    <a:lumMod val="65000"/>
                    <a:lumOff val="35000"/>
                  </a:schemeClr>
                </a:solidFill>
              </a:defRPr>
            </a:lvl2pPr>
            <a:lvl3pPr marL="448056" indent="-137160">
              <a:tabLst/>
              <a:defRPr>
                <a:solidFill>
                  <a:schemeClr val="tx1">
                    <a:lumMod val="65000"/>
                    <a:lumOff val="35000"/>
                  </a:schemeClr>
                </a:solidFill>
              </a:defRPr>
            </a:lvl3pPr>
            <a:lvl4pPr marL="594360" indent="-137160">
              <a:tabLst/>
              <a:defRPr>
                <a:solidFill>
                  <a:schemeClr val="tx1">
                    <a:lumMod val="65000"/>
                    <a:lumOff val="35000"/>
                  </a:schemeClr>
                </a:solidFill>
              </a:defRPr>
            </a:lvl4pPr>
            <a:lvl5pPr marL="777240" indent="-137160">
              <a:tabLst/>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332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noAutofit/>
          </a:bodyPr>
          <a:lstStyle>
            <a:lvl1pPr>
              <a:defRPr>
                <a:solidFill>
                  <a:srgbClr val="EE5612"/>
                </a:solidFill>
              </a:defRPr>
            </a:lvl1pPr>
          </a:lstStyle>
          <a:p>
            <a:r>
              <a:rPr lang="en-US" dirty="0"/>
              <a:t>Click to edit Master title style</a:t>
            </a:r>
          </a:p>
        </p:txBody>
      </p:sp>
      <p:sp>
        <p:nvSpPr>
          <p:cNvPr id="3" name="Text Placeholder 2"/>
          <p:cNvSpPr>
            <a:spLocks noGrp="1"/>
          </p:cNvSpPr>
          <p:nvPr>
            <p:ph type="body" idx="1"/>
          </p:nvPr>
        </p:nvSpPr>
        <p:spPr>
          <a:xfrm>
            <a:off x="768096" y="2179636"/>
            <a:ext cx="3566160" cy="822960"/>
          </a:xfrm>
        </p:spPr>
        <p:txBody>
          <a:bodyPr lIns="137160" rIns="137160" anchor="ctr">
            <a:noAutofit/>
          </a:bodyPr>
          <a:lstStyle>
            <a:lvl1pPr marL="0" indent="0">
              <a:spcBef>
                <a:spcPts val="0"/>
              </a:spcBef>
              <a:spcAft>
                <a:spcPts val="0"/>
              </a:spcAft>
              <a:buNone/>
              <a:defRPr sz="2000" b="0" cap="none" baseline="0">
                <a:solidFill>
                  <a:srgbClr val="002060"/>
                </a:solidFill>
                <a:latin typeface="Sherman Sans Book" charset="0"/>
                <a:ea typeface="Sherman Sans Book" charset="0"/>
                <a:cs typeface="Sherman Sans Book"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p:cNvSpPr>
            <a:spLocks noGrp="1"/>
          </p:cNvSpPr>
          <p:nvPr>
            <p:ph type="body" sz="quarter" idx="3"/>
          </p:nvPr>
        </p:nvSpPr>
        <p:spPr>
          <a:xfrm>
            <a:off x="4493166" y="2179636"/>
            <a:ext cx="3566160" cy="822960"/>
          </a:xfrm>
        </p:spPr>
        <p:txBody>
          <a:bodyPr lIns="137160" rIns="137160" anchor="ctr">
            <a:noAutofit/>
          </a:bodyPr>
          <a:lstStyle>
            <a:lvl1pPr marL="0" indent="0">
              <a:spcBef>
                <a:spcPts val="0"/>
              </a:spcBef>
              <a:spcAft>
                <a:spcPts val="0"/>
              </a:spcAft>
              <a:buNone/>
              <a:defRPr lang="en-US" sz="2000" b="0" kern="1200" cap="none" baseline="0" dirty="0">
                <a:solidFill>
                  <a:srgbClr val="002060"/>
                </a:solidFill>
                <a:latin typeface="Sherman Sans Book" charset="0"/>
                <a:ea typeface="Sherman Sans Book" charset="0"/>
                <a:cs typeface="Sherman Sans Book"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dirty="0"/>
              <a:t>Click to edit Master text styles</a:t>
            </a:r>
          </a:p>
        </p:txBody>
      </p:sp>
      <p:sp>
        <p:nvSpPr>
          <p:cNvPr id="7" name="Date Placeholder 6"/>
          <p:cNvSpPr>
            <a:spLocks noGrp="1"/>
          </p:cNvSpPr>
          <p:nvPr>
            <p:ph type="dt" sz="half" idx="10"/>
          </p:nvPr>
        </p:nvSpPr>
        <p:spPr/>
        <p:txBody>
          <a:bodyPr>
            <a:noAutofit/>
          </a:bodyPr>
          <a:lstStyle/>
          <a:p>
            <a:fld id="{00682357-D158-470D-AD20-0063E9FBD795}" type="datetime1">
              <a:rPr lang="en-US" smtClean="0"/>
              <a:t>10/4/2018</a:t>
            </a:fld>
            <a:endParaRPr lang="en-US" dirty="0"/>
          </a:p>
        </p:txBody>
      </p:sp>
      <p:sp>
        <p:nvSpPr>
          <p:cNvPr id="8" name="Footer Placeholder 7"/>
          <p:cNvSpPr>
            <a:spLocks noGrp="1"/>
          </p:cNvSpPr>
          <p:nvPr>
            <p:ph type="ftr" sz="quarter" idx="11"/>
          </p:nvPr>
        </p:nvSpPr>
        <p:spPr/>
        <p:txBody>
          <a:bodyPr>
            <a:noAutofit/>
          </a:bodyPr>
          <a:lstStyle/>
          <a:p>
            <a:r>
              <a:rPr lang="en-US" dirty="0"/>
              <a:t>School of Information Studies | Syracuse University</a:t>
            </a:r>
          </a:p>
        </p:txBody>
      </p:sp>
      <p:sp>
        <p:nvSpPr>
          <p:cNvPr id="9" name="Slide Number Placeholder 8"/>
          <p:cNvSpPr>
            <a:spLocks noGrp="1"/>
          </p:cNvSpPr>
          <p:nvPr>
            <p:ph type="sldNum" sz="quarter" idx="12"/>
          </p:nvPr>
        </p:nvSpPr>
        <p:spPr/>
        <p:txBody>
          <a:bodyPr>
            <a:noAutofit/>
          </a:bodyPr>
          <a:lstStyle/>
          <a:p>
            <a:fld id="{4FAB73BC-B049-4115-A692-8D63A059BFB8}" type="slidenum">
              <a:rPr lang="en-US"/>
              <a:t>‹#›</a:t>
            </a:fld>
            <a:endParaRPr lang="en-US" dirty="0"/>
          </a:p>
        </p:txBody>
      </p:sp>
      <p:cxnSp>
        <p:nvCxnSpPr>
          <p:cNvPr id="11" name="Straight Connector 10"/>
          <p:cNvCxnSpPr/>
          <p:nvPr userDrawn="1"/>
        </p:nvCxnSpPr>
        <p:spPr>
          <a:xfrm flipV="1">
            <a:off x="571500" y="826324"/>
            <a:ext cx="0" cy="914400"/>
          </a:xfrm>
          <a:prstGeom prst="line">
            <a:avLst/>
          </a:prstGeom>
          <a:ln w="19050">
            <a:solidFill>
              <a:srgbClr val="EE5612"/>
            </a:solidFill>
          </a:ln>
        </p:spPr>
        <p:style>
          <a:lnRef idx="1">
            <a:schemeClr val="accent1"/>
          </a:lnRef>
          <a:fillRef idx="0">
            <a:schemeClr val="accent1"/>
          </a:fillRef>
          <a:effectRef idx="0">
            <a:schemeClr val="accent1"/>
          </a:effectRef>
          <a:fontRef idx="minor">
            <a:schemeClr val="tx1"/>
          </a:fontRef>
        </p:style>
      </p:cxnSp>
      <p:sp>
        <p:nvSpPr>
          <p:cNvPr id="14" name="Content Placeholder 3">
            <a:extLst>
              <a:ext uri="{FF2B5EF4-FFF2-40B4-BE49-F238E27FC236}">
                <a16:creationId xmlns:a16="http://schemas.microsoft.com/office/drawing/2014/main" id="{E821DA97-DF19-4B3A-8C53-5400D5B51E64}"/>
              </a:ext>
            </a:extLst>
          </p:cNvPr>
          <p:cNvSpPr>
            <a:spLocks noGrp="1"/>
          </p:cNvSpPr>
          <p:nvPr>
            <p:ph sz="half" idx="13"/>
          </p:nvPr>
        </p:nvSpPr>
        <p:spPr>
          <a:xfrm>
            <a:off x="768096" y="3093224"/>
            <a:ext cx="3566160" cy="3250944"/>
          </a:xfrm>
        </p:spPr>
        <p:txBody>
          <a:bodyPr>
            <a:noAutofit/>
          </a:bodyPr>
          <a:lstStyle>
            <a:lvl1pPr>
              <a:defRPr sz="2000">
                <a:solidFill>
                  <a:schemeClr val="tx1">
                    <a:lumMod val="65000"/>
                    <a:lumOff val="35000"/>
                  </a:schemeClr>
                </a:solidFill>
              </a:defRPr>
            </a:lvl1pPr>
            <a:lvl2pPr marL="265176" indent="-137160">
              <a:tabLst/>
              <a:defRPr>
                <a:solidFill>
                  <a:schemeClr val="tx1">
                    <a:lumMod val="65000"/>
                    <a:lumOff val="35000"/>
                  </a:schemeClr>
                </a:solidFill>
              </a:defRPr>
            </a:lvl2pPr>
            <a:lvl3pPr marL="448056" indent="-137160">
              <a:tabLst/>
              <a:defRPr>
                <a:solidFill>
                  <a:schemeClr val="tx1">
                    <a:lumMod val="65000"/>
                    <a:lumOff val="35000"/>
                  </a:schemeClr>
                </a:solidFill>
              </a:defRPr>
            </a:lvl3pPr>
            <a:lvl4pPr marL="594360" indent="-137160">
              <a:tabLst/>
              <a:defRPr>
                <a:solidFill>
                  <a:schemeClr val="tx1">
                    <a:lumMod val="65000"/>
                    <a:lumOff val="35000"/>
                  </a:schemeClr>
                </a:solidFill>
              </a:defRPr>
            </a:lvl4pPr>
            <a:lvl5pPr marL="777240" indent="-137160">
              <a:tabLst/>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128BE222-313A-4897-A391-4C78A90FA727}"/>
              </a:ext>
            </a:extLst>
          </p:cNvPr>
          <p:cNvSpPr>
            <a:spLocks noGrp="1"/>
          </p:cNvSpPr>
          <p:nvPr>
            <p:ph sz="half" idx="14" hasCustomPrompt="1"/>
          </p:nvPr>
        </p:nvSpPr>
        <p:spPr>
          <a:xfrm>
            <a:off x="4493166" y="3093224"/>
            <a:ext cx="3566160" cy="3250944"/>
          </a:xfrm>
        </p:spPr>
        <p:txBody>
          <a:bodyPr>
            <a:noAutofit/>
          </a:bodyPr>
          <a:lstStyle>
            <a:lvl1pPr>
              <a:defRPr sz="2000">
                <a:solidFill>
                  <a:schemeClr val="tx1">
                    <a:lumMod val="65000"/>
                    <a:lumOff val="35000"/>
                  </a:schemeClr>
                </a:solidFill>
              </a:defRPr>
            </a:lvl1pPr>
            <a:lvl2pPr marL="265176" indent="-137160">
              <a:tabLst/>
              <a:defRPr>
                <a:solidFill>
                  <a:schemeClr val="tx1">
                    <a:lumMod val="65000"/>
                    <a:lumOff val="35000"/>
                  </a:schemeClr>
                </a:solidFill>
              </a:defRPr>
            </a:lvl2pPr>
            <a:lvl3pPr marL="448056" indent="-137160">
              <a:tabLst/>
              <a:defRPr>
                <a:solidFill>
                  <a:schemeClr val="tx1">
                    <a:lumMod val="65000"/>
                    <a:lumOff val="35000"/>
                  </a:schemeClr>
                </a:solidFill>
              </a:defRPr>
            </a:lvl3pPr>
            <a:lvl4pPr marL="594360" indent="-137160">
              <a:tabLst/>
              <a:defRPr>
                <a:solidFill>
                  <a:schemeClr val="tx1">
                    <a:lumMod val="65000"/>
                    <a:lumOff val="35000"/>
                  </a:schemeClr>
                </a:solidFill>
              </a:defRPr>
            </a:lvl4pPr>
            <a:lvl5pPr marL="777240" indent="-137160">
              <a:tabLst/>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52331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EE5612"/>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85485D31-BBD7-40AE-9312-CE893F084601}" type="datetime1">
              <a:rPr lang="en-US" smtClean="0"/>
              <a:t>10/4/2018</a:t>
            </a:fld>
            <a:endParaRPr lang="en-US" dirty="0"/>
          </a:p>
        </p:txBody>
      </p:sp>
      <p:sp>
        <p:nvSpPr>
          <p:cNvPr id="4" name="Footer Placeholder 3"/>
          <p:cNvSpPr>
            <a:spLocks noGrp="1"/>
          </p:cNvSpPr>
          <p:nvPr>
            <p:ph type="ftr" sz="quarter" idx="11"/>
          </p:nvPr>
        </p:nvSpPr>
        <p:spPr/>
        <p:txBody>
          <a:bodyPr/>
          <a:lstStyle/>
          <a:p>
            <a:r>
              <a:rPr lang="en-US" dirty="0"/>
              <a:t>School of Information Studies | Syracuse University</a:t>
            </a:r>
          </a:p>
        </p:txBody>
      </p:sp>
      <p:sp>
        <p:nvSpPr>
          <p:cNvPr id="5" name="Slide Number Placeholder 4"/>
          <p:cNvSpPr>
            <a:spLocks noGrp="1"/>
          </p:cNvSpPr>
          <p:nvPr>
            <p:ph type="sldNum" sz="quarter" idx="12"/>
          </p:nvPr>
        </p:nvSpPr>
        <p:spPr/>
        <p:txBody>
          <a:bodyPr/>
          <a:lstStyle/>
          <a:p>
            <a:fld id="{4FAB73BC-B049-4115-A692-8D63A059BFB8}" type="slidenum">
              <a:rPr lang="en-US"/>
              <a:t>‹#›</a:t>
            </a:fld>
            <a:endParaRPr lang="en-US" dirty="0"/>
          </a:p>
        </p:txBody>
      </p:sp>
      <p:cxnSp>
        <p:nvCxnSpPr>
          <p:cNvPr id="6" name="Straight Connector 5"/>
          <p:cNvCxnSpPr/>
          <p:nvPr userDrawn="1"/>
        </p:nvCxnSpPr>
        <p:spPr>
          <a:xfrm flipV="1">
            <a:off x="571500" y="826324"/>
            <a:ext cx="0" cy="914400"/>
          </a:xfrm>
          <a:prstGeom prst="line">
            <a:avLst/>
          </a:prstGeom>
          <a:ln w="19050">
            <a:solidFill>
              <a:srgbClr val="EE56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45486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68096" y="471509"/>
            <a:ext cx="3291840" cy="1737360"/>
          </a:xfrm>
        </p:spPr>
        <p:txBody>
          <a:bodyPr>
            <a:noAutofit/>
          </a:bodyPr>
          <a:lstStyle>
            <a:lvl1pPr>
              <a:lnSpc>
                <a:spcPct val="100000"/>
              </a:lnSpc>
              <a:defRPr sz="3800">
                <a:solidFill>
                  <a:srgbClr val="EE5612"/>
                </a:solidFill>
              </a:defRPr>
            </a:lvl1pPr>
          </a:lstStyle>
          <a:p>
            <a:r>
              <a:rPr lang="en-US" dirty="0"/>
              <a:t>Click to edit Master title style</a:t>
            </a:r>
          </a:p>
        </p:txBody>
      </p:sp>
      <p:sp>
        <p:nvSpPr>
          <p:cNvPr id="4" name="Text Placeholder 3"/>
          <p:cNvSpPr>
            <a:spLocks noGrp="1"/>
          </p:cNvSpPr>
          <p:nvPr>
            <p:ph type="body" sz="half" idx="2"/>
          </p:nvPr>
        </p:nvSpPr>
        <p:spPr>
          <a:xfrm>
            <a:off x="768096" y="2257506"/>
            <a:ext cx="3291840" cy="3762294"/>
          </a:xfrm>
        </p:spPr>
        <p:txBody>
          <a:bodyPr lIns="91440" rIns="91440">
            <a:noAutofit/>
          </a:bodyPr>
          <a:lstStyle>
            <a:lvl1pPr marL="0" indent="0">
              <a:lnSpc>
                <a:spcPct val="100000"/>
              </a:lnSpc>
              <a:spcBef>
                <a:spcPts val="600"/>
              </a:spcBef>
              <a:buNone/>
              <a:defRPr sz="1600">
                <a:solidFill>
                  <a:schemeClr val="tx1">
                    <a:lumMod val="65000"/>
                    <a:lumOff val="3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noAutofit/>
          </a:bodyPr>
          <a:lstStyle/>
          <a:p>
            <a:fld id="{6ACE935D-E818-44FA-A758-DE0FC8E1B300}" type="datetime1">
              <a:rPr lang="en-US" smtClean="0"/>
              <a:t>10/4/2018</a:t>
            </a:fld>
            <a:endParaRPr lang="en-US" dirty="0"/>
          </a:p>
        </p:txBody>
      </p:sp>
      <p:sp>
        <p:nvSpPr>
          <p:cNvPr id="6" name="Footer Placeholder 5"/>
          <p:cNvSpPr>
            <a:spLocks noGrp="1"/>
          </p:cNvSpPr>
          <p:nvPr>
            <p:ph type="ftr" sz="quarter" idx="11"/>
          </p:nvPr>
        </p:nvSpPr>
        <p:spPr/>
        <p:txBody>
          <a:bodyPr>
            <a:noAutofit/>
          </a:bodyPr>
          <a:lstStyle/>
          <a:p>
            <a:r>
              <a:rPr lang="en-US" dirty="0"/>
              <a:t>School of Information Studies | Syracuse University</a:t>
            </a:r>
          </a:p>
        </p:txBody>
      </p:sp>
      <p:sp>
        <p:nvSpPr>
          <p:cNvPr id="7" name="Slide Number Placeholder 6"/>
          <p:cNvSpPr>
            <a:spLocks noGrp="1"/>
          </p:cNvSpPr>
          <p:nvPr>
            <p:ph type="sldNum" sz="quarter" idx="12"/>
          </p:nvPr>
        </p:nvSpPr>
        <p:spPr/>
        <p:txBody>
          <a:bodyPr>
            <a:noAutofit/>
          </a:bodyPr>
          <a:lstStyle/>
          <a:p>
            <a:fld id="{4FAB73BC-B049-4115-A692-8D63A059BFB8}" type="slidenum">
              <a:rPr lang="en-US"/>
              <a:t>‹#›</a:t>
            </a:fld>
            <a:endParaRPr lang="en-US" dirty="0"/>
          </a:p>
        </p:txBody>
      </p:sp>
      <p:cxnSp>
        <p:nvCxnSpPr>
          <p:cNvPr id="9" name="Straight Connector 8"/>
          <p:cNvCxnSpPr/>
          <p:nvPr userDrawn="1"/>
        </p:nvCxnSpPr>
        <p:spPr>
          <a:xfrm flipV="1">
            <a:off x="571500" y="826324"/>
            <a:ext cx="0" cy="914400"/>
          </a:xfrm>
          <a:prstGeom prst="line">
            <a:avLst/>
          </a:prstGeom>
          <a:ln w="19050">
            <a:solidFill>
              <a:srgbClr val="EE5612"/>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A9741D2C-6695-4864-BF97-52DB27908DB4}"/>
              </a:ext>
            </a:extLst>
          </p:cNvPr>
          <p:cNvSpPr>
            <a:spLocks noGrp="1"/>
          </p:cNvSpPr>
          <p:nvPr>
            <p:ph idx="13"/>
          </p:nvPr>
        </p:nvSpPr>
        <p:spPr>
          <a:xfrm>
            <a:off x="4288694" y="822960"/>
            <a:ext cx="4261539" cy="5196840"/>
          </a:xfrm>
        </p:spPr>
        <p:txBody>
          <a:bodyPr>
            <a:noAutofit/>
          </a:bodyPr>
          <a:lstStyle>
            <a:lvl1pPr>
              <a:lnSpc>
                <a:spcPct val="100000"/>
              </a:lnSpc>
              <a:defRPr sz="2400">
                <a:solidFill>
                  <a:schemeClr val="tx1">
                    <a:lumMod val="65000"/>
                    <a:lumOff val="35000"/>
                  </a:schemeClr>
                </a:solidFill>
              </a:defRPr>
            </a:lvl1pPr>
            <a:lvl2pPr marL="265176" indent="-137160">
              <a:lnSpc>
                <a:spcPct val="100000"/>
              </a:lnSpc>
              <a:tabLst/>
              <a:defRPr sz="2000">
                <a:solidFill>
                  <a:schemeClr val="tx1">
                    <a:lumMod val="65000"/>
                    <a:lumOff val="35000"/>
                  </a:schemeClr>
                </a:solidFill>
              </a:defRPr>
            </a:lvl2pPr>
            <a:lvl3pPr marL="448056" indent="-137160">
              <a:lnSpc>
                <a:spcPct val="100000"/>
              </a:lnSpc>
              <a:tabLst/>
              <a:defRPr sz="1600">
                <a:solidFill>
                  <a:schemeClr val="tx1">
                    <a:lumMod val="65000"/>
                    <a:lumOff val="35000"/>
                  </a:schemeClr>
                </a:solidFill>
              </a:defRPr>
            </a:lvl3pPr>
            <a:lvl4pPr marL="594360" indent="-137160">
              <a:lnSpc>
                <a:spcPct val="100000"/>
              </a:lnSpc>
              <a:tabLst/>
              <a:defRPr sz="1600">
                <a:solidFill>
                  <a:schemeClr val="tx1">
                    <a:lumMod val="65000"/>
                    <a:lumOff val="35000"/>
                  </a:schemeClr>
                </a:solidFill>
              </a:defRPr>
            </a:lvl4pPr>
            <a:lvl5pPr marL="777240" indent="-137160">
              <a:lnSpc>
                <a:spcPct val="100000"/>
              </a:lnSpc>
              <a:tabLst/>
              <a:defRPr sz="1600">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964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Title 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5485D31-BBD7-40AE-9312-CE893F084601}" type="datetime1">
              <a:rPr lang="en-US" smtClean="0"/>
              <a:t>10/4/2018</a:t>
            </a:fld>
            <a:endParaRPr lang="en-US" dirty="0"/>
          </a:p>
        </p:txBody>
      </p:sp>
      <p:sp>
        <p:nvSpPr>
          <p:cNvPr id="4" name="Footer Placeholder 3"/>
          <p:cNvSpPr>
            <a:spLocks noGrp="1"/>
          </p:cNvSpPr>
          <p:nvPr>
            <p:ph type="ftr" sz="quarter" idx="11"/>
          </p:nvPr>
        </p:nvSpPr>
        <p:spPr/>
        <p:txBody>
          <a:bodyPr/>
          <a:lstStyle/>
          <a:p>
            <a:r>
              <a:rPr lang="en-US" dirty="0"/>
              <a:t>School of Information Studies | Syracuse University</a:t>
            </a:r>
          </a:p>
        </p:txBody>
      </p:sp>
      <p:sp>
        <p:nvSpPr>
          <p:cNvPr id="5" name="Slide Number Placeholder 4"/>
          <p:cNvSpPr>
            <a:spLocks noGrp="1"/>
          </p:cNvSpPr>
          <p:nvPr>
            <p:ph type="sldNum" sz="quarter" idx="12"/>
          </p:nvPr>
        </p:nvSpPr>
        <p:spPr/>
        <p:txBody>
          <a:bodyPr/>
          <a:lstStyle/>
          <a:p>
            <a:fld id="{4FAB73BC-B049-4115-A692-8D63A059BFB8}" type="slidenum">
              <a:rPr lang="en-US"/>
              <a:t>‹#›</a:t>
            </a:fld>
            <a:endParaRPr lang="en-US" dirty="0"/>
          </a:p>
        </p:txBody>
      </p:sp>
    </p:spTree>
    <p:extLst>
      <p:ext uri="{BB962C8B-B14F-4D97-AF65-F5344CB8AC3E}">
        <p14:creationId xmlns:p14="http://schemas.microsoft.com/office/powerpoint/2010/main" val="110499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Question Placeholder">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lvl1pPr>
              <a:defRPr>
                <a:solidFill>
                  <a:schemeClr val="bg1">
                    <a:lumMod val="75000"/>
                  </a:schemeClr>
                </a:solidFill>
              </a:defRPr>
            </a:lvl1pPr>
          </a:lstStyle>
          <a:p>
            <a:fld id="{521A7C89-EADD-4531-BAC9-4E0A273DF350}" type="datetime1">
              <a:rPr lang="en-US" smtClean="0"/>
              <a:t>10/4/2018</a:t>
            </a:fld>
            <a:endParaRPr lang="en-US" dirty="0"/>
          </a:p>
        </p:txBody>
      </p:sp>
      <p:sp>
        <p:nvSpPr>
          <p:cNvPr id="6" name="Footer Placeholder 5"/>
          <p:cNvSpPr>
            <a:spLocks noGrp="1"/>
          </p:cNvSpPr>
          <p:nvPr>
            <p:ph type="ftr" sz="quarter" idx="11"/>
          </p:nvPr>
        </p:nvSpPr>
        <p:spPr/>
        <p:txBody>
          <a:bodyPr/>
          <a:lstStyle>
            <a:lvl1pPr>
              <a:defRPr>
                <a:solidFill>
                  <a:schemeClr val="bg1">
                    <a:lumMod val="75000"/>
                  </a:schemeClr>
                </a:solidFill>
              </a:defRPr>
            </a:lvl1pPr>
          </a:lstStyle>
          <a:p>
            <a:r>
              <a:rPr lang="en-US" dirty="0"/>
              <a:t>School of Information Studies | Syracuse University</a:t>
            </a:r>
          </a:p>
        </p:txBody>
      </p:sp>
      <p:sp>
        <p:nvSpPr>
          <p:cNvPr id="7" name="Slide Number Placeholder 6"/>
          <p:cNvSpPr>
            <a:spLocks noGrp="1"/>
          </p:cNvSpPr>
          <p:nvPr>
            <p:ph type="sldNum" sz="quarter" idx="12"/>
          </p:nvPr>
        </p:nvSpPr>
        <p:spPr/>
        <p:txBody>
          <a:bodyPr/>
          <a:lstStyle>
            <a:lvl1pPr>
              <a:defRPr>
                <a:solidFill>
                  <a:schemeClr val="bg1">
                    <a:lumMod val="75000"/>
                  </a:schemeClr>
                </a:solidFill>
              </a:defRPr>
            </a:lvl1pPr>
          </a:lstStyle>
          <a:p>
            <a:fld id="{4FAB73BC-B049-4115-A692-8D63A059BFB8}"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000" y="1143000"/>
            <a:ext cx="6096000" cy="4572000"/>
          </a:xfrm>
          <a:prstGeom prst="rect">
            <a:avLst/>
          </a:prstGeom>
        </p:spPr>
      </p:pic>
    </p:spTree>
    <p:extLst>
      <p:ext uri="{BB962C8B-B14F-4D97-AF65-F5344CB8AC3E}">
        <p14:creationId xmlns:p14="http://schemas.microsoft.com/office/powerpoint/2010/main" val="1070875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585216"/>
            <a:ext cx="7290054" cy="1499616"/>
          </a:xfrm>
          <a:prstGeom prst="rect">
            <a:avLst/>
          </a:prstGeom>
        </p:spPr>
        <p:txBody>
          <a:bodyPr vert="horz" lIns="91440" tIns="45720" rIns="91440" bIns="45720" rtlCol="0" anchor="ctr">
            <a:noAutofit/>
          </a:bodyPr>
          <a:lstStyle/>
          <a:p>
            <a:r>
              <a:rPr lang="en-US" dirty="0"/>
              <a:t>Click to Edit Master Title</a:t>
            </a:r>
          </a:p>
        </p:txBody>
      </p:sp>
      <p:sp>
        <p:nvSpPr>
          <p:cNvPr id="3" name="Text Placeholder 2"/>
          <p:cNvSpPr>
            <a:spLocks noGrp="1"/>
          </p:cNvSpPr>
          <p:nvPr>
            <p:ph type="body" idx="1"/>
          </p:nvPr>
        </p:nvSpPr>
        <p:spPr>
          <a:xfrm>
            <a:off x="768096" y="2286000"/>
            <a:ext cx="7290055" cy="4023360"/>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68098" y="6470704"/>
            <a:ext cx="839788" cy="257263"/>
          </a:xfrm>
          <a:prstGeom prst="rect">
            <a:avLst/>
          </a:prstGeom>
        </p:spPr>
        <p:txBody>
          <a:bodyPr vert="horz" lIns="91440" tIns="45720" rIns="91440" bIns="45720" rtlCol="0" anchor="ctr">
            <a:noAutofit/>
          </a:bodyPr>
          <a:lstStyle>
            <a:lvl1pPr algn="l">
              <a:defRPr sz="800">
                <a:solidFill>
                  <a:schemeClr val="bg1">
                    <a:lumMod val="75000"/>
                  </a:schemeClr>
                </a:solidFill>
                <a:latin typeface="Sherman Sans Book" charset="0"/>
                <a:ea typeface="Sherman Sans Book" charset="0"/>
                <a:cs typeface="Sherman Sans Book" charset="0"/>
              </a:defRPr>
            </a:lvl1pPr>
          </a:lstStyle>
          <a:p>
            <a:fld id="{B434B538-B6B1-4227-B73C-618CAEFD6AFC}" type="datetime1">
              <a:rPr lang="en-US" smtClean="0"/>
              <a:pPr/>
              <a:t>10/4/2018</a:t>
            </a:fld>
            <a:endParaRPr lang="en-US" dirty="0"/>
          </a:p>
        </p:txBody>
      </p:sp>
      <p:sp>
        <p:nvSpPr>
          <p:cNvPr id="5" name="Footer Placeholder 4"/>
          <p:cNvSpPr>
            <a:spLocks noGrp="1"/>
          </p:cNvSpPr>
          <p:nvPr>
            <p:ph type="ftr" sz="quarter" idx="3"/>
          </p:nvPr>
        </p:nvSpPr>
        <p:spPr>
          <a:xfrm>
            <a:off x="1729489" y="6470704"/>
            <a:ext cx="4318283" cy="270772"/>
          </a:xfrm>
          <a:prstGeom prst="rect">
            <a:avLst/>
          </a:prstGeom>
        </p:spPr>
        <p:txBody>
          <a:bodyPr vert="horz" lIns="91440" tIns="45720" rIns="91440" bIns="45720" rtlCol="0" anchor="ctr">
            <a:noAutofit/>
          </a:bodyPr>
          <a:lstStyle>
            <a:lvl1pPr algn="r">
              <a:defRPr sz="800" cap="all" baseline="0">
                <a:solidFill>
                  <a:schemeClr val="bg1">
                    <a:lumMod val="75000"/>
                  </a:schemeClr>
                </a:solidFill>
                <a:latin typeface="Sherman Sans Book" charset="0"/>
                <a:ea typeface="Sherman Sans Book" charset="0"/>
                <a:cs typeface="Sherman Sans Book" charset="0"/>
              </a:defRPr>
            </a:lvl1pPr>
          </a:lstStyle>
          <a:p>
            <a:r>
              <a:rPr lang="en-US" dirty="0"/>
              <a:t>School of Information Studies | Syracuse University</a:t>
            </a:r>
          </a:p>
        </p:txBody>
      </p:sp>
      <p:sp>
        <p:nvSpPr>
          <p:cNvPr id="6" name="Slide Number Placeholder 5"/>
          <p:cNvSpPr>
            <a:spLocks noGrp="1"/>
          </p:cNvSpPr>
          <p:nvPr>
            <p:ph type="sldNum" sz="quarter" idx="4"/>
          </p:nvPr>
        </p:nvSpPr>
        <p:spPr>
          <a:xfrm>
            <a:off x="6169375" y="6470704"/>
            <a:ext cx="833309" cy="274320"/>
          </a:xfrm>
          <a:prstGeom prst="rect">
            <a:avLst/>
          </a:prstGeom>
        </p:spPr>
        <p:txBody>
          <a:bodyPr vert="horz" lIns="91440" tIns="45720" rIns="91440" bIns="45720" rtlCol="0" anchor="ctr">
            <a:noAutofit/>
          </a:bodyPr>
          <a:lstStyle>
            <a:lvl1pPr algn="l">
              <a:defRPr sz="800">
                <a:solidFill>
                  <a:schemeClr val="bg1">
                    <a:lumMod val="75000"/>
                  </a:schemeClr>
                </a:solidFill>
                <a:latin typeface="Sherman Sans Book" charset="0"/>
                <a:ea typeface="Sherman Sans Book" charset="0"/>
                <a:cs typeface="Sherman Sans Book" charset="0"/>
              </a:defRPr>
            </a:lvl1pPr>
          </a:lstStyle>
          <a:p>
            <a:fld id="{4FAB73BC-B049-4115-A692-8D63A059BFB8}" type="slidenum">
              <a:rPr lang="en-US" smtClean="0"/>
              <a:pPr/>
              <a:t>‹#›</a:t>
            </a:fld>
            <a:endParaRPr lang="en-US" dirty="0"/>
          </a:p>
        </p:txBody>
      </p:sp>
      <p:pic>
        <p:nvPicPr>
          <p:cNvPr id="10" name="Picture 9"/>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054339" y="6454929"/>
            <a:ext cx="1989245" cy="302418"/>
          </a:xfrm>
          <a:prstGeom prst="rect">
            <a:avLst/>
          </a:prstGeom>
        </p:spPr>
      </p:pic>
    </p:spTree>
    <p:extLst>
      <p:ext uri="{BB962C8B-B14F-4D97-AF65-F5344CB8AC3E}">
        <p14:creationId xmlns:p14="http://schemas.microsoft.com/office/powerpoint/2010/main" val="1586516391"/>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6" r:id="rId7"/>
    <p:sldLayoutId id="2147483728" r:id="rId8"/>
  </p:sldLayoutIdLst>
  <p:hf hdr="0" dt="0"/>
  <p:txStyles>
    <p:titleStyle>
      <a:lvl1pPr algn="l" defTabSz="914400" rtl="0" eaLnBrk="1" latinLnBrk="0" hangingPunct="1">
        <a:lnSpc>
          <a:spcPct val="100000"/>
        </a:lnSpc>
        <a:spcBef>
          <a:spcPct val="0"/>
        </a:spcBef>
        <a:buNone/>
        <a:defRPr sz="4200" kern="1200" cap="none" spc="100" baseline="0">
          <a:solidFill>
            <a:srgbClr val="EE5612"/>
          </a:solidFill>
          <a:latin typeface="Sherman Serif Book" charset="0"/>
          <a:ea typeface="Sherman Serif Book" charset="0"/>
          <a:cs typeface="Sherman Serif Book" charset="0"/>
        </a:defRPr>
      </a:lvl1pPr>
    </p:titleStyle>
    <p:bodyStyle>
      <a:lvl1pPr marL="91440" indent="-91440" algn="l" defTabSz="914400" rtl="0" eaLnBrk="1" latinLnBrk="0" hangingPunct="1">
        <a:lnSpc>
          <a:spcPct val="100000"/>
        </a:lnSpc>
        <a:spcBef>
          <a:spcPts val="600"/>
        </a:spcBef>
        <a:spcAft>
          <a:spcPts val="0"/>
        </a:spcAft>
        <a:buClr>
          <a:srgbClr val="002060"/>
        </a:buClr>
        <a:buSzPct val="100000"/>
        <a:buFont typeface="Tw Cen MT" panose="020B0602020104020603" pitchFamily="34" charset="0"/>
        <a:buChar char=" "/>
        <a:defRPr sz="2200" kern="1200">
          <a:solidFill>
            <a:schemeClr val="tx1">
              <a:lumMod val="65000"/>
              <a:lumOff val="35000"/>
            </a:schemeClr>
          </a:solidFill>
          <a:latin typeface="Sherman Sans Book" charset="0"/>
          <a:ea typeface="Sherman Sans Book" charset="0"/>
          <a:cs typeface="Sherman Sans Book" charset="0"/>
        </a:defRPr>
      </a:lvl1pPr>
      <a:lvl2pPr marL="265176" indent="-137160" algn="l" defTabSz="914400" rtl="0" eaLnBrk="1" latinLnBrk="0" hangingPunct="1">
        <a:lnSpc>
          <a:spcPct val="100000"/>
        </a:lnSpc>
        <a:spcBef>
          <a:spcPts val="600"/>
        </a:spcBef>
        <a:spcAft>
          <a:spcPts val="0"/>
        </a:spcAft>
        <a:buClr>
          <a:srgbClr val="002060"/>
        </a:buClr>
        <a:buFont typeface="Wingdings 3" pitchFamily="18" charset="2"/>
        <a:buChar char=""/>
        <a:defRPr sz="1800" kern="1200">
          <a:solidFill>
            <a:schemeClr val="tx1">
              <a:lumMod val="65000"/>
              <a:lumOff val="35000"/>
            </a:schemeClr>
          </a:solidFill>
          <a:latin typeface="Sherman Sans Book" charset="0"/>
          <a:ea typeface="Sherman Sans Book" charset="0"/>
          <a:cs typeface="Sherman Sans Book" charset="0"/>
        </a:defRPr>
      </a:lvl2pPr>
      <a:lvl3pPr marL="448056" indent="-137160" algn="l" defTabSz="914400" rtl="0" eaLnBrk="1" latinLnBrk="0" hangingPunct="1">
        <a:lnSpc>
          <a:spcPct val="100000"/>
        </a:lnSpc>
        <a:spcBef>
          <a:spcPts val="600"/>
        </a:spcBef>
        <a:spcAft>
          <a:spcPts val="0"/>
        </a:spcAft>
        <a:buClr>
          <a:srgbClr val="002060"/>
        </a:buClr>
        <a:buFont typeface="Wingdings 3" pitchFamily="18" charset="2"/>
        <a:buChar char=""/>
        <a:defRPr sz="1400" kern="1200">
          <a:solidFill>
            <a:schemeClr val="tx1">
              <a:lumMod val="65000"/>
              <a:lumOff val="35000"/>
            </a:schemeClr>
          </a:solidFill>
          <a:latin typeface="Sherman Sans Book" charset="0"/>
          <a:ea typeface="Sherman Sans Book" charset="0"/>
          <a:cs typeface="Sherman Sans Book" charset="0"/>
        </a:defRPr>
      </a:lvl3pPr>
      <a:lvl4pPr marL="594360" indent="-137160" algn="l" defTabSz="914400" rtl="0" eaLnBrk="1" latinLnBrk="0" hangingPunct="1">
        <a:lnSpc>
          <a:spcPct val="100000"/>
        </a:lnSpc>
        <a:spcBef>
          <a:spcPts val="600"/>
        </a:spcBef>
        <a:spcAft>
          <a:spcPts val="0"/>
        </a:spcAft>
        <a:buClr>
          <a:srgbClr val="002060"/>
        </a:buClr>
        <a:buFont typeface="Wingdings 3" pitchFamily="18" charset="2"/>
        <a:buChar char=""/>
        <a:defRPr sz="1400" kern="1200">
          <a:solidFill>
            <a:schemeClr val="tx1">
              <a:lumMod val="65000"/>
              <a:lumOff val="35000"/>
            </a:schemeClr>
          </a:solidFill>
          <a:latin typeface="Sherman Sans Book" charset="0"/>
          <a:ea typeface="Sherman Sans Book" charset="0"/>
          <a:cs typeface="Sherman Sans Book" charset="0"/>
        </a:defRPr>
      </a:lvl4pPr>
      <a:lvl5pPr marL="777240" indent="-137160" algn="l" defTabSz="914400" rtl="0" eaLnBrk="1" latinLnBrk="0" hangingPunct="1">
        <a:lnSpc>
          <a:spcPct val="100000"/>
        </a:lnSpc>
        <a:spcBef>
          <a:spcPts val="600"/>
        </a:spcBef>
        <a:spcAft>
          <a:spcPts val="0"/>
        </a:spcAft>
        <a:buClr>
          <a:srgbClr val="002060"/>
        </a:buClr>
        <a:buFont typeface="Wingdings 3" pitchFamily="18" charset="2"/>
        <a:buChar char=""/>
        <a:defRPr sz="1400" kern="1200">
          <a:solidFill>
            <a:schemeClr val="tx1">
              <a:lumMod val="65000"/>
              <a:lumOff val="35000"/>
            </a:schemeClr>
          </a:solidFill>
          <a:latin typeface="Sherman Sans Book" charset="0"/>
          <a:ea typeface="Sherman Sans Book" charset="0"/>
          <a:cs typeface="Sherman Sans Book" charset="0"/>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NoSQL: Cassandra</a:t>
            </a:r>
          </a:p>
        </p:txBody>
      </p:sp>
      <p:pic>
        <p:nvPicPr>
          <p:cNvPr id="5" name="Picture Placeholder 4"/>
          <p:cNvPicPr>
            <a:picLocks noGrp="1" noChangeAspect="1"/>
          </p:cNvPicPr>
          <p:nvPr>
            <p:ph type="pic" idx="13"/>
          </p:nvPr>
        </p:nvPicPr>
        <p:blipFill>
          <a:blip r:embed="rId3">
            <a:extLst>
              <a:ext uri="{28A0092B-C50C-407E-A947-70E740481C1C}">
                <a14:useLocalDpi xmlns:a14="http://schemas.microsoft.com/office/drawing/2010/main" val="0"/>
              </a:ext>
            </a:extLst>
          </a:blip>
          <a:srcRect t="12428" b="12428"/>
          <a:stretch>
            <a:fillRect/>
          </a:stretch>
        </p:blipFill>
        <p:spPr/>
      </p:pic>
    </p:spTree>
    <p:extLst>
      <p:ext uri="{BB962C8B-B14F-4D97-AF65-F5344CB8AC3E}">
        <p14:creationId xmlns:p14="http://schemas.microsoft.com/office/powerpoint/2010/main" val="15100881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C411DB08-1669-426B-BBEB-FAD285EF8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nvPr>
        </p:nvSpPr>
        <p:spPr>
          <a:xfrm>
            <a:off x="2455" y="0"/>
            <a:ext cx="9141545"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Rectangle 20">
            <a:extLst>
              <a:ext uri="{FF2B5EF4-FFF2-40B4-BE49-F238E27FC236}">
                <a16:creationId xmlns:a16="http://schemas.microsoft.com/office/drawing/2014/main" id="{029E4219-121F-4CD1-AA58-24746CD29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nvPr>
        </p:nvSpPr>
        <p:spPr>
          <a:xfrm>
            <a:off x="0" y="0"/>
            <a:ext cx="60949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23" name="Straight Connector 22">
            <a:extLst>
              <a:ext uri="{FF2B5EF4-FFF2-40B4-BE49-F238E27FC236}">
                <a16:creationId xmlns:a16="http://schemas.microsoft.com/office/drawing/2014/main" id="{52F50912-06FD-4216-BAD3-21050F595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nvPr>
        </p:nvCxnSpPr>
        <p:spPr>
          <a:xfrm>
            <a:off x="1084186" y="3765314"/>
            <a:ext cx="438912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6516F6E8-2636-48F4-8332-DA806945DA3E}"/>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CD573D05-E87C-46F3-A103-F1E549899FF6}"/>
              </a:ext>
            </a:extLst>
          </p:cNvPr>
          <p:cNvSpPr>
            <a:spLocks noGrp="1"/>
          </p:cNvSpPr>
          <p:nvPr>
            <p:ph type="sldNum" sz="quarter" idx="12"/>
          </p:nvPr>
        </p:nvSpPr>
        <p:spPr/>
        <p:txBody>
          <a:bodyPr>
            <a:noAutofit/>
          </a:bodyPr>
          <a:lstStyle/>
          <a:p>
            <a:fld id="{4FAB73BC-B049-4115-A692-8D63A059BFB8}" type="slidenum">
              <a:rPr lang="en-US" smtClean="0"/>
              <a:pPr/>
              <a:t>10</a:t>
            </a:fld>
            <a:endParaRPr lang="en-US" dirty="0"/>
          </a:p>
        </p:txBody>
      </p:sp>
      <p:sp>
        <p:nvSpPr>
          <p:cNvPr id="2" name="Title 1">
            <a:extLst>
              <a:ext uri="{FF2B5EF4-FFF2-40B4-BE49-F238E27FC236}">
                <a16:creationId xmlns:a16="http://schemas.microsoft.com/office/drawing/2014/main" id="{ED93C1F2-A5B8-4055-B3FB-3B2E5700E5EE}"/>
              </a:ext>
            </a:extLst>
          </p:cNvPr>
          <p:cNvSpPr>
            <a:spLocks noGrp="1"/>
          </p:cNvSpPr>
          <p:nvPr>
            <p:ph type="ctrTitle" idx="4294967295"/>
          </p:nvPr>
        </p:nvSpPr>
        <p:spPr>
          <a:xfrm>
            <a:off x="1084185" y="2332893"/>
            <a:ext cx="4389121" cy="1433400"/>
          </a:xfrm>
        </p:spPr>
        <p:txBody>
          <a:bodyPr anchor="b">
            <a:noAutofit/>
          </a:bodyPr>
          <a:lstStyle/>
          <a:p>
            <a:pPr algn="r"/>
            <a:r>
              <a:rPr lang="en-US" dirty="0">
                <a:solidFill>
                  <a:schemeClr val="bg1"/>
                </a:solidFill>
              </a:rPr>
              <a:t>Cassandra Data Model</a:t>
            </a:r>
          </a:p>
        </p:txBody>
      </p:sp>
      <p:pic>
        <p:nvPicPr>
          <p:cNvPr id="16" name="Graphic 15" descr="Table">
            <a:extLst>
              <a:ext uri="{FF2B5EF4-FFF2-40B4-BE49-F238E27FC236}">
                <a16:creationId xmlns:a16="http://schemas.microsoft.com/office/drawing/2014/main" id="{FDF8E855-D649-401A-B76E-8BEF635001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80933" y="2845955"/>
            <a:ext cx="1236429" cy="1236429"/>
          </a:xfrm>
          <a:prstGeom prst="rect">
            <a:avLst/>
          </a:prstGeom>
        </p:spPr>
      </p:pic>
    </p:spTree>
    <p:extLst>
      <p:ext uri="{BB962C8B-B14F-4D97-AF65-F5344CB8AC3E}">
        <p14:creationId xmlns:p14="http://schemas.microsoft.com/office/powerpoint/2010/main" val="367375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9D3B0-23B8-4463-B917-C7E045F9C7E3}"/>
              </a:ext>
            </a:extLst>
          </p:cNvPr>
          <p:cNvSpPr>
            <a:spLocks noGrp="1"/>
          </p:cNvSpPr>
          <p:nvPr>
            <p:ph type="title"/>
          </p:nvPr>
        </p:nvSpPr>
        <p:spPr/>
        <p:txBody>
          <a:bodyPr/>
          <a:lstStyle/>
          <a:p>
            <a:r>
              <a:rPr lang="en-US" dirty="0"/>
              <a:t>Concepts</a:t>
            </a:r>
          </a:p>
        </p:txBody>
      </p:sp>
      <p:sp>
        <p:nvSpPr>
          <p:cNvPr id="3" name="Content Placeholder 2">
            <a:extLst>
              <a:ext uri="{FF2B5EF4-FFF2-40B4-BE49-F238E27FC236}">
                <a16:creationId xmlns:a16="http://schemas.microsoft.com/office/drawing/2014/main" id="{1FD35EF0-5649-4BAE-9CC6-A793747E9943}"/>
              </a:ext>
            </a:extLst>
          </p:cNvPr>
          <p:cNvSpPr>
            <a:spLocks noGrp="1"/>
          </p:cNvSpPr>
          <p:nvPr>
            <p:ph idx="4294967295"/>
          </p:nvPr>
        </p:nvSpPr>
        <p:spPr>
          <a:xfrm>
            <a:off x="768096" y="2286000"/>
            <a:ext cx="7290055" cy="4023360"/>
          </a:xfrm>
        </p:spPr>
        <p:txBody>
          <a:bodyPr/>
          <a:lstStyle/>
          <a:p>
            <a:r>
              <a:rPr lang="en-US" b="1" dirty="0"/>
              <a:t>Cluster: </a:t>
            </a:r>
            <a:r>
              <a:rPr lang="en-US" dirty="0"/>
              <a:t>a collection of Cassandra nodes</a:t>
            </a:r>
          </a:p>
          <a:p>
            <a:r>
              <a:rPr lang="en-US" b="1" dirty="0" err="1"/>
              <a:t>Keyspace</a:t>
            </a:r>
            <a:r>
              <a:rPr lang="en-US" b="1" dirty="0"/>
              <a:t>: </a:t>
            </a:r>
            <a:r>
              <a:rPr lang="en-US" dirty="0"/>
              <a:t>a container for data tables and indexes; this is like a “database” in a RDBMS; defines the replication strategy</a:t>
            </a:r>
          </a:p>
          <a:p>
            <a:r>
              <a:rPr lang="en-US" b="1" dirty="0"/>
              <a:t>Table: </a:t>
            </a:r>
            <a:r>
              <a:rPr lang="en-US" dirty="0"/>
              <a:t>similar to a RDBMS table, but all columns are optional “wide column store” implementation</a:t>
            </a:r>
          </a:p>
          <a:p>
            <a:r>
              <a:rPr lang="en-US" b="1" dirty="0"/>
              <a:t>Primary key: </a:t>
            </a:r>
            <a:r>
              <a:rPr lang="en-US" dirty="0"/>
              <a:t>used to uniquely identify a row in the table and to distribute the rows across the cluster</a:t>
            </a:r>
          </a:p>
          <a:p>
            <a:r>
              <a:rPr lang="en-US" b="1" dirty="0"/>
              <a:t>Index: </a:t>
            </a:r>
            <a:r>
              <a:rPr lang="en-US" dirty="0"/>
              <a:t>similar function as an RDBMS index, but implemented differently</a:t>
            </a:r>
          </a:p>
        </p:txBody>
      </p:sp>
      <p:sp>
        <p:nvSpPr>
          <p:cNvPr id="4" name="Footer Placeholder 3">
            <a:extLst>
              <a:ext uri="{FF2B5EF4-FFF2-40B4-BE49-F238E27FC236}">
                <a16:creationId xmlns:a16="http://schemas.microsoft.com/office/drawing/2014/main" id="{48688CD5-F64C-4CC0-B14E-D4E283E42455}"/>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E193BE89-04D3-4AE9-A239-F8EDD7E863EE}"/>
              </a:ext>
            </a:extLst>
          </p:cNvPr>
          <p:cNvSpPr>
            <a:spLocks noGrp="1"/>
          </p:cNvSpPr>
          <p:nvPr>
            <p:ph type="sldNum" sz="quarter" idx="12"/>
          </p:nvPr>
        </p:nvSpPr>
        <p:spPr/>
        <p:txBody>
          <a:bodyPr/>
          <a:lstStyle/>
          <a:p>
            <a:fld id="{4FAB73BC-B049-4115-A692-8D63A059BFB8}" type="slidenum">
              <a:rPr lang="en-US" smtClean="0"/>
              <a:pPr/>
              <a:t>11</a:t>
            </a:fld>
            <a:endParaRPr lang="en-US" dirty="0"/>
          </a:p>
        </p:txBody>
      </p:sp>
    </p:spTree>
    <p:extLst>
      <p:ext uri="{BB962C8B-B14F-4D97-AF65-F5344CB8AC3E}">
        <p14:creationId xmlns:p14="http://schemas.microsoft.com/office/powerpoint/2010/main" val="3387271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92423-8866-4995-B176-E3EC97004481}"/>
              </a:ext>
            </a:extLst>
          </p:cNvPr>
          <p:cNvSpPr>
            <a:spLocks noGrp="1"/>
          </p:cNvSpPr>
          <p:nvPr>
            <p:ph type="title"/>
          </p:nvPr>
        </p:nvSpPr>
        <p:spPr/>
        <p:txBody>
          <a:bodyPr/>
          <a:lstStyle/>
          <a:p>
            <a:r>
              <a:rPr lang="en-US" dirty="0"/>
              <a:t>Keyspaces</a:t>
            </a:r>
          </a:p>
        </p:txBody>
      </p:sp>
      <p:sp>
        <p:nvSpPr>
          <p:cNvPr id="3" name="Content Placeholder 2">
            <a:extLst>
              <a:ext uri="{FF2B5EF4-FFF2-40B4-BE49-F238E27FC236}">
                <a16:creationId xmlns:a16="http://schemas.microsoft.com/office/drawing/2014/main" id="{4FB51716-D0D8-4C5A-9763-B6A3C75D8AD8}"/>
              </a:ext>
            </a:extLst>
          </p:cNvPr>
          <p:cNvSpPr>
            <a:spLocks noGrp="1"/>
          </p:cNvSpPr>
          <p:nvPr>
            <p:ph idx="4294967295"/>
          </p:nvPr>
        </p:nvSpPr>
        <p:spPr>
          <a:xfrm>
            <a:off x="768096" y="2286000"/>
            <a:ext cx="7290055" cy="4023360"/>
          </a:xfrm>
        </p:spPr>
        <p:txBody>
          <a:bodyPr/>
          <a:lstStyle/>
          <a:p>
            <a:r>
              <a:rPr lang="en-US" dirty="0"/>
              <a:t>More than just a logical container for tables and indexes</a:t>
            </a:r>
          </a:p>
          <a:p>
            <a:r>
              <a:rPr lang="en-US" dirty="0"/>
              <a:t>You must define a replication strategy for the keyspace</a:t>
            </a:r>
          </a:p>
          <a:p>
            <a:r>
              <a:rPr lang="en-US" dirty="0"/>
              <a:t>Strategies</a:t>
            </a:r>
          </a:p>
          <a:p>
            <a:pPr lvl="1"/>
            <a:r>
              <a:rPr lang="en-US" dirty="0"/>
              <a:t>Simple—all nodes in the same data center, values distributed evenly over each node</a:t>
            </a:r>
          </a:p>
          <a:p>
            <a:pPr lvl="1"/>
            <a:r>
              <a:rPr lang="en-US" dirty="0" err="1"/>
              <a:t>NetworkTopology</a:t>
            </a:r>
            <a:r>
              <a:rPr lang="en-US" dirty="0"/>
              <a:t>—for use in multiple data centers; rack aware</a:t>
            </a:r>
          </a:p>
          <a:p>
            <a:pPr lvl="1"/>
            <a:endParaRPr lang="en-US" sz="1400" dirty="0"/>
          </a:p>
          <a:p>
            <a:pPr marL="293688" lvl="1" indent="0">
              <a:buNone/>
            </a:pPr>
            <a:r>
              <a:rPr lang="en-US" sz="1400" dirty="0">
                <a:latin typeface="Consolas" panose="020B0609020204030204" pitchFamily="49" charset="0"/>
              </a:rPr>
              <a:t>CREATE KEYSPACE </a:t>
            </a:r>
            <a:r>
              <a:rPr lang="en-US" sz="1400" i="1" dirty="0">
                <a:latin typeface="Consolas" panose="020B0609020204030204" pitchFamily="49" charset="0"/>
              </a:rPr>
              <a:t>keyspace_name</a:t>
            </a:r>
            <a:r>
              <a:rPr lang="en-US" sz="1400" dirty="0">
                <a:latin typeface="Consolas" panose="020B0609020204030204" pitchFamily="49" charset="0"/>
              </a:rPr>
              <a:t> WITH </a:t>
            </a:r>
            <a:br>
              <a:rPr lang="en-US" sz="1400" dirty="0">
                <a:latin typeface="Consolas" panose="020B0609020204030204" pitchFamily="49" charset="0"/>
              </a:rPr>
            </a:br>
            <a:r>
              <a:rPr lang="en-US" sz="1400" dirty="0">
                <a:latin typeface="Consolas" panose="020B0609020204030204" pitchFamily="49" charset="0"/>
              </a:rPr>
              <a:t> replication = { </a:t>
            </a:r>
          </a:p>
          <a:p>
            <a:pPr marL="293688" lvl="1" indent="0">
              <a:buNone/>
            </a:pPr>
            <a:r>
              <a:rPr lang="en-US" sz="1400" dirty="0">
                <a:latin typeface="Consolas" panose="020B0609020204030204" pitchFamily="49" charset="0"/>
              </a:rPr>
              <a:t>	'class' :'SimpleStrategy’,</a:t>
            </a:r>
          </a:p>
          <a:p>
            <a:pPr marL="293688" lvl="1" indent="0">
              <a:buNone/>
            </a:pPr>
            <a:r>
              <a:rPr lang="en-US" sz="1400" dirty="0">
                <a:latin typeface="Consolas" panose="020B0609020204030204" pitchFamily="49" charset="0"/>
              </a:rPr>
              <a:t> 	'replication_factor’ : </a:t>
            </a:r>
            <a:r>
              <a:rPr lang="en-US" sz="1400" i="1" dirty="0">
                <a:latin typeface="Consolas" panose="020B0609020204030204" pitchFamily="49" charset="0"/>
              </a:rPr>
              <a:t>number</a:t>
            </a:r>
            <a:r>
              <a:rPr lang="en-US" sz="1400" dirty="0">
                <a:latin typeface="Consolas" panose="020B0609020204030204" pitchFamily="49" charset="0"/>
              </a:rPr>
              <a:t> </a:t>
            </a:r>
            <a:br>
              <a:rPr lang="en-US" sz="1400" dirty="0">
                <a:latin typeface="Consolas" panose="020B0609020204030204" pitchFamily="49" charset="0"/>
              </a:rPr>
            </a:br>
            <a:r>
              <a:rPr lang="en-US" sz="1400" dirty="0">
                <a:latin typeface="Consolas" panose="020B0609020204030204" pitchFamily="49" charset="0"/>
              </a:rPr>
              <a:t>};</a:t>
            </a:r>
          </a:p>
          <a:p>
            <a:pPr marL="293688" lvl="1" indent="0">
              <a:buNone/>
            </a:pPr>
            <a:r>
              <a:rPr lang="en-US" sz="1400" dirty="0">
                <a:latin typeface="Consolas" panose="020B0609020204030204" pitchFamily="49" charset="0"/>
              </a:rPr>
              <a:t>USE </a:t>
            </a:r>
            <a:r>
              <a:rPr lang="en-US" sz="1400" i="1" dirty="0">
                <a:latin typeface="Consolas" panose="020B0609020204030204" pitchFamily="49" charset="0"/>
              </a:rPr>
              <a:t>keyspace_name</a:t>
            </a:r>
            <a:r>
              <a:rPr lang="en-US" sz="1400" dirty="0">
                <a:latin typeface="Consolas" panose="020B0609020204030204" pitchFamily="49" charset="0"/>
              </a:rPr>
              <a:t>;</a:t>
            </a:r>
          </a:p>
        </p:txBody>
      </p:sp>
      <p:sp>
        <p:nvSpPr>
          <p:cNvPr id="4" name="Footer Placeholder 3">
            <a:extLst>
              <a:ext uri="{FF2B5EF4-FFF2-40B4-BE49-F238E27FC236}">
                <a16:creationId xmlns:a16="http://schemas.microsoft.com/office/drawing/2014/main" id="{6996B125-5C3F-4A57-A1FB-A7B0CF5C545F}"/>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6EE2FD75-74F3-4720-BAE8-AC5652080D2F}"/>
              </a:ext>
            </a:extLst>
          </p:cNvPr>
          <p:cNvSpPr>
            <a:spLocks noGrp="1"/>
          </p:cNvSpPr>
          <p:nvPr>
            <p:ph type="sldNum" sz="quarter" idx="12"/>
          </p:nvPr>
        </p:nvSpPr>
        <p:spPr/>
        <p:txBody>
          <a:bodyPr/>
          <a:lstStyle/>
          <a:p>
            <a:fld id="{4FAB73BC-B049-4115-A692-8D63A059BFB8}" type="slidenum">
              <a:rPr lang="en-US" smtClean="0"/>
              <a:pPr/>
              <a:t>12</a:t>
            </a:fld>
            <a:endParaRPr lang="en-US" dirty="0"/>
          </a:p>
        </p:txBody>
      </p:sp>
    </p:spTree>
    <p:extLst>
      <p:ext uri="{BB962C8B-B14F-4D97-AF65-F5344CB8AC3E}">
        <p14:creationId xmlns:p14="http://schemas.microsoft.com/office/powerpoint/2010/main" val="1261890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Keyspaces</a:t>
            </a:r>
          </a:p>
        </p:txBody>
      </p:sp>
      <p:sp>
        <p:nvSpPr>
          <p:cNvPr id="3" name="Content Placeholder 2"/>
          <p:cNvSpPr>
            <a:spLocks noGrp="1"/>
          </p:cNvSpPr>
          <p:nvPr>
            <p:ph idx="4294967295"/>
          </p:nvPr>
        </p:nvSpPr>
        <p:spPr>
          <a:xfrm>
            <a:off x="768096" y="2286000"/>
            <a:ext cx="7290055" cy="4023360"/>
          </a:xfrm>
        </p:spPr>
        <p:txBody>
          <a:bodyPr/>
          <a:lstStyle/>
          <a:p>
            <a:r>
              <a:rPr lang="en-US" dirty="0"/>
              <a:t>DESCRIBE KEYSPACES; command to list all keyspaces</a:t>
            </a:r>
          </a:p>
          <a:p>
            <a:r>
              <a:rPr lang="en-US" dirty="0"/>
              <a:t>CREATE KEYSPACE to make our </a:t>
            </a:r>
            <a:r>
              <a:rPr lang="en-US" dirty="0" err="1"/>
              <a:t>sysmon</a:t>
            </a:r>
            <a:r>
              <a:rPr lang="en-US" dirty="0"/>
              <a:t> </a:t>
            </a:r>
            <a:r>
              <a:rPr lang="en-US" dirty="0" err="1"/>
              <a:t>keyspace</a:t>
            </a:r>
            <a:endParaRPr lang="en-US" dirty="0"/>
          </a:p>
          <a:p>
            <a:r>
              <a:rPr lang="en-US" dirty="0"/>
              <a:t>Set the working keyspace with USE</a:t>
            </a:r>
          </a:p>
        </p:txBody>
      </p:sp>
      <p:sp>
        <p:nvSpPr>
          <p:cNvPr id="4" name="Footer Placeholder 3"/>
          <p:cNvSpPr>
            <a:spLocks noGrp="1"/>
          </p:cNvSpPr>
          <p:nvPr>
            <p:ph type="ftr" sz="quarter" idx="11"/>
          </p:nvPr>
        </p:nvSpPr>
        <p:spPr/>
        <p:txBody>
          <a:bodyPr/>
          <a:lstStyle/>
          <a:p>
            <a:r>
              <a:rPr lang="en-US" dirty="0"/>
              <a:t>School of Information Studies | Syracuse University</a:t>
            </a:r>
          </a:p>
        </p:txBody>
      </p:sp>
      <p:sp>
        <p:nvSpPr>
          <p:cNvPr id="5" name="Slide Number Placeholder 4"/>
          <p:cNvSpPr>
            <a:spLocks noGrp="1"/>
          </p:cNvSpPr>
          <p:nvPr>
            <p:ph type="sldNum" sz="quarter" idx="12"/>
          </p:nvPr>
        </p:nvSpPr>
        <p:spPr/>
        <p:txBody>
          <a:bodyPr/>
          <a:lstStyle/>
          <a:p>
            <a:fld id="{4FAB73BC-B049-4115-A692-8D63A059BFB8}" type="slidenum">
              <a:rPr lang="en-US" smtClean="0"/>
              <a:pPr/>
              <a:t>13</a:t>
            </a:fld>
            <a:endParaRPr lang="en-US" dirty="0"/>
          </a:p>
        </p:txBody>
      </p:sp>
    </p:spTree>
    <p:extLst>
      <p:ext uri="{BB962C8B-B14F-4D97-AF65-F5344CB8AC3E}">
        <p14:creationId xmlns:p14="http://schemas.microsoft.com/office/powerpoint/2010/main" val="2814414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School of Information Studies | Syracuse University</a:t>
            </a:r>
          </a:p>
        </p:txBody>
      </p:sp>
      <p:sp>
        <p:nvSpPr>
          <p:cNvPr id="3" name="Slide Number Placeholder 2"/>
          <p:cNvSpPr>
            <a:spLocks noGrp="1"/>
          </p:cNvSpPr>
          <p:nvPr>
            <p:ph type="sldNum" sz="quarter" idx="12"/>
          </p:nvPr>
        </p:nvSpPr>
        <p:spPr/>
        <p:txBody>
          <a:bodyPr/>
          <a:lstStyle/>
          <a:p>
            <a:fld id="{4FAB73BC-B049-4115-A692-8D63A059BFB8}" type="slidenum">
              <a:rPr lang="en-US" smtClean="0"/>
              <a:pPr/>
              <a:t>14</a:t>
            </a:fld>
            <a:endParaRPr lang="en-US" dirty="0"/>
          </a:p>
        </p:txBody>
      </p:sp>
    </p:spTree>
    <p:extLst>
      <p:ext uri="{BB962C8B-B14F-4D97-AF65-F5344CB8AC3E}">
        <p14:creationId xmlns:p14="http://schemas.microsoft.com/office/powerpoint/2010/main" val="4174414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4BA0C938-1486-4635-9F6C-44D521FA6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42A7ABB-6A86-4A02-A072-FA82CDCE5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0196" y="484632"/>
            <a:ext cx="8433027" cy="5880916"/>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A893A23-12AE-4D74-BA9A-53B456037002}"/>
              </a:ext>
            </a:extLst>
          </p:cNvPr>
          <p:cNvSpPr>
            <a:spLocks noGrp="1"/>
          </p:cNvSpPr>
          <p:nvPr>
            <p:ph type="title"/>
          </p:nvPr>
        </p:nvSpPr>
        <p:spPr>
          <a:xfrm>
            <a:off x="3274017" y="806365"/>
            <a:ext cx="5265560" cy="5229630"/>
          </a:xfrm>
        </p:spPr>
        <p:txBody>
          <a:bodyPr vert="horz" lIns="91440" tIns="45720" rIns="91440" bIns="45720" rtlCol="0" anchor="ctr">
            <a:normAutofit/>
          </a:bodyPr>
          <a:lstStyle/>
          <a:p>
            <a:pPr>
              <a:lnSpc>
                <a:spcPct val="80000"/>
              </a:lnSpc>
            </a:pPr>
            <a:r>
              <a:rPr lang="en-US" sz="5700" cap="all" spc="200">
                <a:solidFill>
                  <a:schemeClr val="tx1">
                    <a:lumMod val="95000"/>
                    <a:lumOff val="5000"/>
                  </a:schemeClr>
                </a:solidFill>
                <a:latin typeface="+mj-lt"/>
                <a:ea typeface="+mj-ea"/>
                <a:cs typeface="+mj-cs"/>
              </a:rPr>
              <a:t>Tables And Keys</a:t>
            </a:r>
          </a:p>
        </p:txBody>
      </p:sp>
      <p:cxnSp>
        <p:nvCxnSpPr>
          <p:cNvPr id="19" name="Straight Connector 18">
            <a:extLst>
              <a:ext uri="{FF2B5EF4-FFF2-40B4-BE49-F238E27FC236}">
                <a16:creationId xmlns:a16="http://schemas.microsoft.com/office/drawing/2014/main" id="{B6916720-6D22-4D4B-BC19-23008C7DD4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4951"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1AF2DD04-EEE5-4ECF-89E1-02AB48DFD659}"/>
              </a:ext>
            </a:extLst>
          </p:cNvPr>
          <p:cNvSpPr>
            <a:spLocks noGrp="1"/>
          </p:cNvSpPr>
          <p:nvPr>
            <p:ph type="ftr" sz="quarter" idx="11"/>
          </p:nvPr>
        </p:nvSpPr>
        <p:spPr>
          <a:xfrm>
            <a:off x="3632199" y="6470704"/>
            <a:ext cx="4426094" cy="274320"/>
          </a:xfrm>
        </p:spPr>
        <p:txBody>
          <a:bodyPr vert="horz" lIns="91440" tIns="45720" rIns="91440" bIns="45720" rtlCol="0" anchor="ctr">
            <a:normAutofit/>
          </a:bodyPr>
          <a:lstStyle/>
          <a:p>
            <a:pPr>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3" name="Slide Number Placeholder 2">
            <a:extLst>
              <a:ext uri="{FF2B5EF4-FFF2-40B4-BE49-F238E27FC236}">
                <a16:creationId xmlns:a16="http://schemas.microsoft.com/office/drawing/2014/main" id="{C501F25F-A5AD-446A-976B-6D5998D46D73}"/>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15</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32667796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94351-6655-4EF2-AA57-C60D1B2F2AA3}"/>
              </a:ext>
            </a:extLst>
          </p:cNvPr>
          <p:cNvSpPr>
            <a:spLocks noGrp="1"/>
          </p:cNvSpPr>
          <p:nvPr>
            <p:ph type="title"/>
          </p:nvPr>
        </p:nvSpPr>
        <p:spPr/>
        <p:txBody>
          <a:bodyPr/>
          <a:lstStyle/>
          <a:p>
            <a:r>
              <a:rPr lang="en-US"/>
              <a:t>Tables</a:t>
            </a:r>
            <a:endParaRPr lang="en-US" dirty="0"/>
          </a:p>
        </p:txBody>
      </p:sp>
      <p:sp>
        <p:nvSpPr>
          <p:cNvPr id="4" name="Footer Placeholder 3">
            <a:extLst>
              <a:ext uri="{FF2B5EF4-FFF2-40B4-BE49-F238E27FC236}">
                <a16:creationId xmlns:a16="http://schemas.microsoft.com/office/drawing/2014/main" id="{539D5990-9B55-42D0-82B6-748B9F13435C}"/>
              </a:ext>
            </a:extLst>
          </p:cNvPr>
          <p:cNvSpPr>
            <a:spLocks noGrp="1"/>
          </p:cNvSpPr>
          <p:nvPr>
            <p:ph type="ftr" sz="quarter" idx="11"/>
          </p:nvPr>
        </p:nvSpPr>
        <p:spPr/>
        <p:txBody>
          <a:bodyPr/>
          <a:lstStyle/>
          <a:p>
            <a:r>
              <a:rPr lang="en-US"/>
              <a:t>School of Information Studies | Syracuse University</a:t>
            </a:r>
            <a:endParaRPr lang="en-US" dirty="0"/>
          </a:p>
        </p:txBody>
      </p:sp>
      <p:sp>
        <p:nvSpPr>
          <p:cNvPr id="5" name="Slide Number Placeholder 4">
            <a:extLst>
              <a:ext uri="{FF2B5EF4-FFF2-40B4-BE49-F238E27FC236}">
                <a16:creationId xmlns:a16="http://schemas.microsoft.com/office/drawing/2014/main" id="{61C5A3EE-8FE7-4819-8B07-DC57C3BA42A8}"/>
              </a:ext>
            </a:extLst>
          </p:cNvPr>
          <p:cNvSpPr>
            <a:spLocks noGrp="1"/>
          </p:cNvSpPr>
          <p:nvPr>
            <p:ph type="sldNum" sz="quarter" idx="12"/>
          </p:nvPr>
        </p:nvSpPr>
        <p:spPr/>
        <p:txBody>
          <a:bodyPr/>
          <a:lstStyle/>
          <a:p>
            <a:fld id="{4FAB73BC-B049-4115-A692-8D63A059BFB8}" type="slidenum">
              <a:rPr lang="en-US" smtClean="0"/>
              <a:pPr/>
              <a:t>16</a:t>
            </a:fld>
            <a:endParaRPr lang="en-US" dirty="0"/>
          </a:p>
        </p:txBody>
      </p:sp>
      <p:sp>
        <p:nvSpPr>
          <p:cNvPr id="3" name="Content Placeholder 2">
            <a:extLst>
              <a:ext uri="{FF2B5EF4-FFF2-40B4-BE49-F238E27FC236}">
                <a16:creationId xmlns:a16="http://schemas.microsoft.com/office/drawing/2014/main" id="{FB4F1BD4-14F0-4046-9337-25DCED743527}"/>
              </a:ext>
            </a:extLst>
          </p:cNvPr>
          <p:cNvSpPr>
            <a:spLocks noGrp="1"/>
          </p:cNvSpPr>
          <p:nvPr>
            <p:ph idx="1"/>
          </p:nvPr>
        </p:nvSpPr>
        <p:spPr/>
        <p:txBody>
          <a:bodyPr/>
          <a:lstStyle/>
          <a:p>
            <a:r>
              <a:rPr lang="en-US" sz="2400" dirty="0"/>
              <a:t>Tables similar to RDBMS tables, except since there are no “joins” in Cassandra; the tables should be highly de-normalized</a:t>
            </a:r>
          </a:p>
          <a:p>
            <a:r>
              <a:rPr lang="en-US" sz="2400" dirty="0"/>
              <a:t>Cassandra tables are best suited for the capture of events such as orders, sensor readings, and so on; these data are usually time series</a:t>
            </a:r>
          </a:p>
          <a:p>
            <a:r>
              <a:rPr lang="en-US" sz="2400" dirty="0"/>
              <a:t>Tables are in wide-column store format; this means that all columns are optional, so there are no integrity constraints</a:t>
            </a:r>
          </a:p>
          <a:p>
            <a:r>
              <a:rPr lang="en-US" sz="2400" dirty="0"/>
              <a:t>Use the CREATE TABLE statement to make tables</a:t>
            </a:r>
          </a:p>
        </p:txBody>
      </p:sp>
    </p:spTree>
    <p:extLst>
      <p:ext uri="{BB962C8B-B14F-4D97-AF65-F5344CB8AC3E}">
        <p14:creationId xmlns:p14="http://schemas.microsoft.com/office/powerpoint/2010/main" val="16376942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8027E-D592-4DFE-B81D-54F7EC2283AD}"/>
              </a:ext>
            </a:extLst>
          </p:cNvPr>
          <p:cNvSpPr>
            <a:spLocks noGrp="1"/>
          </p:cNvSpPr>
          <p:nvPr>
            <p:ph type="title"/>
          </p:nvPr>
        </p:nvSpPr>
        <p:spPr/>
        <p:txBody>
          <a:bodyPr/>
          <a:lstStyle/>
          <a:p>
            <a:r>
              <a:rPr lang="en-US"/>
              <a:t>Common Column Data Types</a:t>
            </a:r>
            <a:endParaRPr lang="en-US" dirty="0"/>
          </a:p>
        </p:txBody>
      </p:sp>
      <p:sp>
        <p:nvSpPr>
          <p:cNvPr id="6" name="Text Placeholder 5">
            <a:extLst>
              <a:ext uri="{FF2B5EF4-FFF2-40B4-BE49-F238E27FC236}">
                <a16:creationId xmlns:a16="http://schemas.microsoft.com/office/drawing/2014/main" id="{AE9EFB2B-685A-46E5-A672-636BB630E2D9}"/>
              </a:ext>
            </a:extLst>
          </p:cNvPr>
          <p:cNvSpPr>
            <a:spLocks noGrp="1"/>
          </p:cNvSpPr>
          <p:nvPr>
            <p:ph type="body" idx="1"/>
          </p:nvPr>
        </p:nvSpPr>
        <p:spPr/>
        <p:txBody>
          <a:bodyPr/>
          <a:lstStyle/>
          <a:p>
            <a:r>
              <a:rPr lang="en-US" b="1" dirty="0"/>
              <a:t>Basic Types</a:t>
            </a:r>
          </a:p>
        </p:txBody>
      </p:sp>
      <p:sp>
        <p:nvSpPr>
          <p:cNvPr id="7" name="Text Placeholder 6">
            <a:extLst>
              <a:ext uri="{FF2B5EF4-FFF2-40B4-BE49-F238E27FC236}">
                <a16:creationId xmlns:a16="http://schemas.microsoft.com/office/drawing/2014/main" id="{0E375415-91DD-4882-9601-831AD38FF7E2}"/>
              </a:ext>
            </a:extLst>
          </p:cNvPr>
          <p:cNvSpPr>
            <a:spLocks noGrp="1"/>
          </p:cNvSpPr>
          <p:nvPr>
            <p:ph type="body" sz="quarter" idx="3"/>
          </p:nvPr>
        </p:nvSpPr>
        <p:spPr/>
        <p:txBody>
          <a:bodyPr/>
          <a:lstStyle/>
          <a:p>
            <a:r>
              <a:rPr lang="en-US" b="1" dirty="0"/>
              <a:t>Collection Types</a:t>
            </a:r>
          </a:p>
        </p:txBody>
      </p:sp>
      <p:sp>
        <p:nvSpPr>
          <p:cNvPr id="4" name="Footer Placeholder 3">
            <a:extLst>
              <a:ext uri="{FF2B5EF4-FFF2-40B4-BE49-F238E27FC236}">
                <a16:creationId xmlns:a16="http://schemas.microsoft.com/office/drawing/2014/main" id="{8A1E3DA8-7BE2-4247-A8A4-E1A6435F8AE4}"/>
              </a:ext>
            </a:extLst>
          </p:cNvPr>
          <p:cNvSpPr>
            <a:spLocks noGrp="1"/>
          </p:cNvSpPr>
          <p:nvPr>
            <p:ph type="ftr" sz="quarter" idx="11"/>
          </p:nvPr>
        </p:nvSpPr>
        <p:spPr/>
        <p:txBody>
          <a:bodyPr/>
          <a:lstStyle/>
          <a:p>
            <a:r>
              <a:rPr lang="en-US"/>
              <a:t>School of Information Studies | Syracuse University</a:t>
            </a:r>
            <a:endParaRPr lang="en-US" dirty="0"/>
          </a:p>
        </p:txBody>
      </p:sp>
      <p:sp>
        <p:nvSpPr>
          <p:cNvPr id="5" name="Slide Number Placeholder 4">
            <a:extLst>
              <a:ext uri="{FF2B5EF4-FFF2-40B4-BE49-F238E27FC236}">
                <a16:creationId xmlns:a16="http://schemas.microsoft.com/office/drawing/2014/main" id="{F371379F-1D0F-4FA9-999C-3DD411F6B990}"/>
              </a:ext>
            </a:extLst>
          </p:cNvPr>
          <p:cNvSpPr>
            <a:spLocks noGrp="1"/>
          </p:cNvSpPr>
          <p:nvPr>
            <p:ph type="sldNum" sz="quarter" idx="12"/>
          </p:nvPr>
        </p:nvSpPr>
        <p:spPr/>
        <p:txBody>
          <a:bodyPr/>
          <a:lstStyle/>
          <a:p>
            <a:fld id="{4FAB73BC-B049-4115-A692-8D63A059BFB8}" type="slidenum">
              <a:rPr lang="en-US" smtClean="0"/>
              <a:pPr/>
              <a:t>17</a:t>
            </a:fld>
            <a:endParaRPr lang="en-US" dirty="0"/>
          </a:p>
        </p:txBody>
      </p:sp>
      <p:sp>
        <p:nvSpPr>
          <p:cNvPr id="3" name="Content Placeholder 2">
            <a:extLst>
              <a:ext uri="{FF2B5EF4-FFF2-40B4-BE49-F238E27FC236}">
                <a16:creationId xmlns:a16="http://schemas.microsoft.com/office/drawing/2014/main" id="{79632D49-7F41-46D7-BD01-A21502D11B8E}"/>
              </a:ext>
            </a:extLst>
          </p:cNvPr>
          <p:cNvSpPr>
            <a:spLocks noGrp="1"/>
          </p:cNvSpPr>
          <p:nvPr>
            <p:ph sz="half" idx="13"/>
          </p:nvPr>
        </p:nvSpPr>
        <p:spPr/>
        <p:txBody>
          <a:bodyPr/>
          <a:lstStyle/>
          <a:p>
            <a:r>
              <a:rPr lang="en-US" dirty="0"/>
              <a:t>INT/BIGINT</a:t>
            </a:r>
          </a:p>
          <a:p>
            <a:r>
              <a:rPr lang="en-US" dirty="0"/>
              <a:t>VARCHAR (or TEXT)</a:t>
            </a:r>
          </a:p>
          <a:p>
            <a:r>
              <a:rPr lang="en-US" dirty="0"/>
              <a:t>DECIMAL/DOUBLE</a:t>
            </a:r>
          </a:p>
          <a:p>
            <a:r>
              <a:rPr lang="en-US" dirty="0"/>
              <a:t>TIMESTAMP (date + time)</a:t>
            </a:r>
          </a:p>
          <a:p>
            <a:pPr lvl="1"/>
            <a:r>
              <a:rPr lang="en-US" dirty="0"/>
              <a:t>Milliseconds since epoch</a:t>
            </a:r>
          </a:p>
          <a:p>
            <a:pPr lvl="1"/>
            <a:r>
              <a:rPr lang="en-US" dirty="0" err="1"/>
              <a:t>yyyy</a:t>
            </a:r>
            <a:r>
              <a:rPr lang="en-US" dirty="0"/>
              <a:t>-mm-</a:t>
            </a:r>
            <a:r>
              <a:rPr lang="en-US" dirty="0" err="1"/>
              <a:t>dd</a:t>
            </a:r>
            <a:r>
              <a:rPr lang="en-US" dirty="0"/>
              <a:t> </a:t>
            </a:r>
            <a:r>
              <a:rPr lang="en-US" dirty="0" err="1"/>
              <a:t>hh:MM:ss</a:t>
            </a:r>
            <a:endParaRPr lang="en-US" dirty="0"/>
          </a:p>
          <a:p>
            <a:r>
              <a:rPr lang="en-US" dirty="0"/>
              <a:t>UUID </a:t>
            </a:r>
          </a:p>
          <a:p>
            <a:r>
              <a:rPr lang="en-US" dirty="0"/>
              <a:t>TIMEUUID—conflict-free time stamp</a:t>
            </a:r>
          </a:p>
        </p:txBody>
      </p:sp>
      <p:sp>
        <p:nvSpPr>
          <p:cNvPr id="8" name="Content Placeholder 7">
            <a:extLst>
              <a:ext uri="{FF2B5EF4-FFF2-40B4-BE49-F238E27FC236}">
                <a16:creationId xmlns:a16="http://schemas.microsoft.com/office/drawing/2014/main" id="{C468525B-7323-4A33-A031-F806600D15A8}"/>
              </a:ext>
            </a:extLst>
          </p:cNvPr>
          <p:cNvSpPr>
            <a:spLocks noGrp="1"/>
          </p:cNvSpPr>
          <p:nvPr>
            <p:ph sz="half" idx="14"/>
          </p:nvPr>
        </p:nvSpPr>
        <p:spPr/>
        <p:txBody>
          <a:bodyPr/>
          <a:lstStyle/>
          <a:p>
            <a:r>
              <a:rPr lang="en-US"/>
              <a:t>LIST—list of the same items, order matters</a:t>
            </a:r>
          </a:p>
          <a:p>
            <a:r>
              <a:rPr lang="en-US"/>
              <a:t>MAP—key/value pairs; like a Python dictionary</a:t>
            </a:r>
          </a:p>
          <a:p>
            <a:r>
              <a:rPr lang="en-US"/>
              <a:t>SET—collection of items with no duplicates, order does not matter; more efficient than lists</a:t>
            </a:r>
            <a:endParaRPr lang="en-US" dirty="0"/>
          </a:p>
        </p:txBody>
      </p:sp>
      <p:sp>
        <p:nvSpPr>
          <p:cNvPr id="9" name="Rectangle 8">
            <a:extLst>
              <a:ext uri="{FF2B5EF4-FFF2-40B4-BE49-F238E27FC236}">
                <a16:creationId xmlns:a16="http://schemas.microsoft.com/office/drawing/2014/main" id="{E32B0ED2-7A6D-4327-A889-960BE6253050}"/>
              </a:ext>
            </a:extLst>
          </p:cNvPr>
          <p:cNvSpPr/>
          <p:nvPr/>
        </p:nvSpPr>
        <p:spPr>
          <a:xfrm>
            <a:off x="765589" y="6344168"/>
            <a:ext cx="1977611" cy="397308"/>
          </a:xfrm>
          <a:prstGeom prst="rect">
            <a:avLst/>
          </a:prstGeom>
        </p:spPr>
        <p:txBody>
          <a:bodyPr wrap="square" lIns="0" tIns="0" rIns="0" bIns="0" anchor="b">
            <a:noAutofit/>
          </a:bodyPr>
          <a:lstStyle/>
          <a:p>
            <a:r>
              <a:rPr lang="en-US" sz="1000" dirty="0">
                <a:solidFill>
                  <a:schemeClr val="bg1">
                    <a:lumMod val="65000"/>
                  </a:schemeClr>
                </a:solidFill>
                <a:latin typeface="Sherman Sans Book" pitchFamily="50" charset="0"/>
                <a:ea typeface="Sherman Sans Book" pitchFamily="50" charset="0"/>
              </a:rPr>
              <a:t>http://cassandra.apache.org/doc/latest/cql/types.html</a:t>
            </a:r>
          </a:p>
        </p:txBody>
      </p:sp>
    </p:spTree>
    <p:extLst>
      <p:ext uri="{BB962C8B-B14F-4D97-AF65-F5344CB8AC3E}">
        <p14:creationId xmlns:p14="http://schemas.microsoft.com/office/powerpoint/2010/main" val="37515644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8BF0F-3736-48DB-8525-9B3ECE27EF3F}"/>
              </a:ext>
            </a:extLst>
          </p:cNvPr>
          <p:cNvSpPr>
            <a:spLocks noGrp="1"/>
          </p:cNvSpPr>
          <p:nvPr>
            <p:ph type="title"/>
          </p:nvPr>
        </p:nvSpPr>
        <p:spPr/>
        <p:txBody>
          <a:bodyPr/>
          <a:lstStyle/>
          <a:p>
            <a:r>
              <a:rPr lang="en-US" dirty="0"/>
              <a:t>What Is a Sparse/Wide Table?</a:t>
            </a:r>
          </a:p>
        </p:txBody>
      </p:sp>
      <p:graphicFrame>
        <p:nvGraphicFramePr>
          <p:cNvPr id="6" name="Content Placeholder 5">
            <a:extLst>
              <a:ext uri="{FF2B5EF4-FFF2-40B4-BE49-F238E27FC236}">
                <a16:creationId xmlns:a16="http://schemas.microsoft.com/office/drawing/2014/main" id="{582307EE-5DD9-4172-8A47-D15804C0AA65}"/>
              </a:ext>
            </a:extLst>
          </p:cNvPr>
          <p:cNvGraphicFramePr>
            <a:graphicFrameLocks noGrp="1"/>
          </p:cNvGraphicFramePr>
          <p:nvPr>
            <p:ph idx="4294967295"/>
            <p:extLst>
              <p:ext uri="{D42A27DB-BD31-4B8C-83A1-F6EECF244321}">
                <p14:modId xmlns:p14="http://schemas.microsoft.com/office/powerpoint/2010/main" val="3152927793"/>
              </p:ext>
            </p:extLst>
          </p:nvPr>
        </p:nvGraphicFramePr>
        <p:xfrm>
          <a:off x="768350" y="2285998"/>
          <a:ext cx="7289800" cy="2795955"/>
        </p:xfrm>
        <a:graphic>
          <a:graphicData uri="http://schemas.openxmlformats.org/drawingml/2006/table">
            <a:tbl>
              <a:tblPr firstRow="1" bandRow="1">
                <a:tableStyleId>{5C22544A-7EE6-4342-B048-85BDC9FD1C3A}</a:tableStyleId>
              </a:tblPr>
              <a:tblGrid>
                <a:gridCol w="1656195">
                  <a:extLst>
                    <a:ext uri="{9D8B030D-6E8A-4147-A177-3AD203B41FA5}">
                      <a16:colId xmlns:a16="http://schemas.microsoft.com/office/drawing/2014/main" val="3362977322"/>
                    </a:ext>
                  </a:extLst>
                </a:gridCol>
                <a:gridCol w="5633605">
                  <a:extLst>
                    <a:ext uri="{9D8B030D-6E8A-4147-A177-3AD203B41FA5}">
                      <a16:colId xmlns:a16="http://schemas.microsoft.com/office/drawing/2014/main" val="1393810994"/>
                    </a:ext>
                  </a:extLst>
                </a:gridCol>
              </a:tblGrid>
              <a:tr h="559191">
                <a:tc>
                  <a:txBody>
                    <a:bodyPr/>
                    <a:lstStyle/>
                    <a:p>
                      <a:r>
                        <a:rPr lang="en-US" sz="2200" dirty="0">
                          <a:latin typeface="Sherman Sans Book" pitchFamily="50" charset="0"/>
                          <a:ea typeface="Sherman Sans Book" pitchFamily="50" charset="0"/>
                        </a:rPr>
                        <a:t>Key</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7F7F7F"/>
                    </a:solidFill>
                  </a:tcPr>
                </a:tc>
                <a:tc>
                  <a:txBody>
                    <a:bodyPr/>
                    <a:lstStyle/>
                    <a:p>
                      <a:r>
                        <a:rPr lang="en-US" sz="2200" dirty="0">
                          <a:latin typeface="Sherman Sans Book" pitchFamily="50" charset="0"/>
                          <a:ea typeface="Sherman Sans Book" pitchFamily="50" charset="0"/>
                        </a:rPr>
                        <a:t>Columns</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7F7F7F"/>
                    </a:solidFill>
                  </a:tcPr>
                </a:tc>
                <a:extLst>
                  <a:ext uri="{0D108BD9-81ED-4DB2-BD59-A6C34878D82A}">
                    <a16:rowId xmlns:a16="http://schemas.microsoft.com/office/drawing/2014/main" val="2630946277"/>
                  </a:ext>
                </a:extLst>
              </a:tr>
              <a:tr h="559191">
                <a:tc>
                  <a:txBody>
                    <a:bodyPr/>
                    <a:lstStyle/>
                    <a:p>
                      <a:r>
                        <a:rPr lang="en-US" sz="2200" dirty="0">
                          <a:solidFill>
                            <a:schemeClr val="tx1">
                              <a:lumMod val="65000"/>
                              <a:lumOff val="35000"/>
                            </a:schemeClr>
                          </a:solidFill>
                          <a:latin typeface="Sherman Sans Book" pitchFamily="50" charset="0"/>
                          <a:ea typeface="Sherman Sans Book" pitchFamily="50" charset="0"/>
                        </a:rPr>
                        <a:t>mafudge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2200" b="1" u="none" dirty="0">
                          <a:solidFill>
                            <a:schemeClr val="tx1">
                              <a:lumMod val="65000"/>
                              <a:lumOff val="35000"/>
                            </a:schemeClr>
                          </a:solidFill>
                          <a:latin typeface="Sherman Sans Book" pitchFamily="50" charset="0"/>
                          <a:ea typeface="Sherman Sans Book" pitchFamily="50" charset="0"/>
                        </a:rPr>
                        <a:t>Name</a:t>
                      </a:r>
                      <a:r>
                        <a:rPr lang="en-US" sz="2200" b="1" dirty="0">
                          <a:solidFill>
                            <a:schemeClr val="tx1">
                              <a:lumMod val="65000"/>
                              <a:lumOff val="35000"/>
                            </a:schemeClr>
                          </a:solidFill>
                          <a:latin typeface="Sherman Sans Book" pitchFamily="50" charset="0"/>
                          <a:ea typeface="Sherman Sans Book" pitchFamily="50" charset="0"/>
                        </a:rPr>
                        <a:t>:</a:t>
                      </a:r>
                      <a:r>
                        <a:rPr lang="en-US" sz="2200" dirty="0">
                          <a:solidFill>
                            <a:schemeClr val="tx1">
                              <a:lumMod val="65000"/>
                              <a:lumOff val="35000"/>
                            </a:schemeClr>
                          </a:solidFill>
                          <a:latin typeface="Sherman Sans Book" pitchFamily="50" charset="0"/>
                          <a:ea typeface="Sherman Sans Book" pitchFamily="50" charset="0"/>
                        </a:rPr>
                        <a:t> </a:t>
                      </a:r>
                      <a:r>
                        <a:rPr lang="en-US" sz="2200" i="1" dirty="0">
                          <a:solidFill>
                            <a:schemeClr val="tx1">
                              <a:lumMod val="65000"/>
                              <a:lumOff val="35000"/>
                            </a:schemeClr>
                          </a:solidFill>
                          <a:latin typeface="Sherman Sans Book" pitchFamily="50" charset="0"/>
                          <a:ea typeface="Sherman Sans Book" pitchFamily="50" charset="0"/>
                        </a:rPr>
                        <a:t>Mike</a:t>
                      </a:r>
                      <a:r>
                        <a:rPr lang="en-US" sz="2200" dirty="0">
                          <a:solidFill>
                            <a:schemeClr val="tx1">
                              <a:lumMod val="65000"/>
                              <a:lumOff val="35000"/>
                            </a:schemeClr>
                          </a:solidFill>
                          <a:latin typeface="Sherman Sans Book" pitchFamily="50" charset="0"/>
                          <a:ea typeface="Sherman Sans Book" pitchFamily="50" charset="0"/>
                        </a:rPr>
                        <a:t> </a:t>
                      </a:r>
                      <a:r>
                        <a:rPr lang="en-US" sz="2200" b="1" u="none" dirty="0">
                          <a:solidFill>
                            <a:schemeClr val="tx1">
                              <a:lumMod val="65000"/>
                              <a:lumOff val="35000"/>
                            </a:schemeClr>
                          </a:solidFill>
                          <a:latin typeface="Sherman Sans Book" pitchFamily="50" charset="0"/>
                          <a:ea typeface="Sherman Sans Book" pitchFamily="50" charset="0"/>
                        </a:rPr>
                        <a:t>Gender</a:t>
                      </a:r>
                      <a:r>
                        <a:rPr lang="en-US" sz="2200" b="1" dirty="0">
                          <a:solidFill>
                            <a:schemeClr val="tx1">
                              <a:lumMod val="65000"/>
                              <a:lumOff val="35000"/>
                            </a:schemeClr>
                          </a:solidFill>
                          <a:latin typeface="Sherman Sans Book" pitchFamily="50" charset="0"/>
                          <a:ea typeface="Sherman Sans Book" pitchFamily="50" charset="0"/>
                        </a:rPr>
                        <a:t>:</a:t>
                      </a:r>
                      <a:r>
                        <a:rPr lang="en-US" sz="2200" dirty="0">
                          <a:solidFill>
                            <a:schemeClr val="tx1">
                              <a:lumMod val="65000"/>
                              <a:lumOff val="35000"/>
                            </a:schemeClr>
                          </a:solidFill>
                          <a:latin typeface="Sherman Sans Book" pitchFamily="50" charset="0"/>
                          <a:ea typeface="Sherman Sans Book" pitchFamily="50" charset="0"/>
                        </a:rPr>
                        <a:t> </a:t>
                      </a:r>
                      <a:r>
                        <a:rPr lang="en-US" sz="2200" i="1" dirty="0">
                          <a:solidFill>
                            <a:schemeClr val="tx1">
                              <a:lumMod val="65000"/>
                              <a:lumOff val="35000"/>
                            </a:schemeClr>
                          </a:solidFill>
                          <a:latin typeface="Sherman Sans Book" pitchFamily="50" charset="0"/>
                          <a:ea typeface="Sherman Sans Book" pitchFamily="50" charset="0"/>
                        </a:rPr>
                        <a:t>M</a:t>
                      </a:r>
                      <a:r>
                        <a:rPr lang="en-US" sz="2200" dirty="0">
                          <a:solidFill>
                            <a:schemeClr val="tx1">
                              <a:lumMod val="65000"/>
                              <a:lumOff val="35000"/>
                            </a:schemeClr>
                          </a:solidFill>
                          <a:latin typeface="Sherman Sans Book" pitchFamily="50" charset="0"/>
                          <a:ea typeface="Sherman Sans Book" pitchFamily="50" charset="0"/>
                        </a:rPr>
                        <a:t> </a:t>
                      </a:r>
                      <a:r>
                        <a:rPr lang="en-US" sz="2200" b="1" u="none" dirty="0">
                          <a:solidFill>
                            <a:schemeClr val="tx1">
                              <a:lumMod val="65000"/>
                              <a:lumOff val="35000"/>
                            </a:schemeClr>
                          </a:solidFill>
                          <a:latin typeface="Sherman Sans Book" pitchFamily="50" charset="0"/>
                          <a:ea typeface="Sherman Sans Book" pitchFamily="50" charset="0"/>
                        </a:rPr>
                        <a:t>Age</a:t>
                      </a:r>
                      <a:r>
                        <a:rPr lang="en-US" sz="2200" b="1" dirty="0">
                          <a:solidFill>
                            <a:schemeClr val="tx1">
                              <a:lumMod val="65000"/>
                              <a:lumOff val="35000"/>
                            </a:schemeClr>
                          </a:solidFill>
                          <a:latin typeface="Sherman Sans Book" pitchFamily="50" charset="0"/>
                          <a:ea typeface="Sherman Sans Book" pitchFamily="50" charset="0"/>
                        </a:rPr>
                        <a:t>:</a:t>
                      </a:r>
                      <a:r>
                        <a:rPr lang="en-US" sz="2200" dirty="0">
                          <a:solidFill>
                            <a:schemeClr val="tx1">
                              <a:lumMod val="65000"/>
                              <a:lumOff val="35000"/>
                            </a:schemeClr>
                          </a:solidFill>
                          <a:latin typeface="Sherman Sans Book" pitchFamily="50" charset="0"/>
                          <a:ea typeface="Sherman Sans Book" pitchFamily="50" charset="0"/>
                        </a:rPr>
                        <a:t> </a:t>
                      </a:r>
                      <a:r>
                        <a:rPr lang="en-US" sz="2200" i="1" dirty="0">
                          <a:solidFill>
                            <a:schemeClr val="tx1">
                              <a:lumMod val="65000"/>
                              <a:lumOff val="35000"/>
                            </a:schemeClr>
                          </a:solidFill>
                          <a:latin typeface="Sherman Sans Book" pitchFamily="50" charset="0"/>
                          <a:ea typeface="Sherman Sans Book" pitchFamily="50" charset="0"/>
                        </a:rPr>
                        <a:t>47</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16518786"/>
                  </a:ext>
                </a:extLst>
              </a:tr>
              <a:tr h="559191">
                <a:tc>
                  <a:txBody>
                    <a:bodyPr/>
                    <a:lstStyle/>
                    <a:p>
                      <a:r>
                        <a:rPr lang="en-US" sz="2200" dirty="0">
                          <a:solidFill>
                            <a:schemeClr val="tx1">
                              <a:lumMod val="65000"/>
                              <a:lumOff val="35000"/>
                            </a:schemeClr>
                          </a:solidFill>
                          <a:latin typeface="Sherman Sans Book" pitchFamily="50" charset="0"/>
                          <a:ea typeface="Sherman Sans Book" pitchFamily="50" charset="0"/>
                        </a:rPr>
                        <a:t>kmfudge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2200" b="1" u="none" dirty="0">
                          <a:solidFill>
                            <a:schemeClr val="tx1">
                              <a:lumMod val="65000"/>
                              <a:lumOff val="35000"/>
                            </a:schemeClr>
                          </a:solidFill>
                          <a:latin typeface="Sherman Sans Book" pitchFamily="50" charset="0"/>
                          <a:ea typeface="Sherman Sans Book" pitchFamily="50" charset="0"/>
                        </a:rPr>
                        <a:t>Name</a:t>
                      </a:r>
                      <a:r>
                        <a:rPr lang="en-US" sz="2200" b="1" dirty="0">
                          <a:solidFill>
                            <a:schemeClr val="tx1">
                              <a:lumMod val="65000"/>
                              <a:lumOff val="35000"/>
                            </a:schemeClr>
                          </a:solidFill>
                          <a:latin typeface="Sherman Sans Book" pitchFamily="50" charset="0"/>
                          <a:ea typeface="Sherman Sans Book" pitchFamily="50" charset="0"/>
                        </a:rPr>
                        <a:t>:</a:t>
                      </a:r>
                      <a:r>
                        <a:rPr lang="en-US" sz="2200" dirty="0">
                          <a:solidFill>
                            <a:schemeClr val="tx1">
                              <a:lumMod val="65000"/>
                              <a:lumOff val="35000"/>
                            </a:schemeClr>
                          </a:solidFill>
                          <a:latin typeface="Sherman Sans Book" pitchFamily="50" charset="0"/>
                          <a:ea typeface="Sherman Sans Book" pitchFamily="50" charset="0"/>
                        </a:rPr>
                        <a:t> </a:t>
                      </a:r>
                      <a:r>
                        <a:rPr lang="en-US" sz="2200" i="1" dirty="0">
                          <a:solidFill>
                            <a:schemeClr val="tx1">
                              <a:lumMod val="65000"/>
                              <a:lumOff val="35000"/>
                            </a:schemeClr>
                          </a:solidFill>
                          <a:latin typeface="Sherman Sans Book" pitchFamily="50" charset="0"/>
                          <a:ea typeface="Sherman Sans Book" pitchFamily="50" charset="0"/>
                        </a:rPr>
                        <a:t>Kim</a:t>
                      </a:r>
                      <a:r>
                        <a:rPr lang="en-US" sz="2200" dirty="0">
                          <a:solidFill>
                            <a:schemeClr val="tx1">
                              <a:lumMod val="65000"/>
                              <a:lumOff val="35000"/>
                            </a:schemeClr>
                          </a:solidFill>
                          <a:latin typeface="Sherman Sans Book" pitchFamily="50" charset="0"/>
                          <a:ea typeface="Sherman Sans Book" pitchFamily="50" charset="0"/>
                        </a:rPr>
                        <a:t> </a:t>
                      </a:r>
                      <a:r>
                        <a:rPr lang="en-US" sz="2200" b="1" u="none" dirty="0">
                          <a:solidFill>
                            <a:schemeClr val="tx1">
                              <a:lumMod val="65000"/>
                              <a:lumOff val="35000"/>
                            </a:schemeClr>
                          </a:solidFill>
                          <a:latin typeface="Sherman Sans Book" pitchFamily="50" charset="0"/>
                          <a:ea typeface="Sherman Sans Book" pitchFamily="50" charset="0"/>
                        </a:rPr>
                        <a:t>Gender</a:t>
                      </a:r>
                      <a:r>
                        <a:rPr lang="en-US" sz="2200" b="1" dirty="0">
                          <a:solidFill>
                            <a:schemeClr val="tx1">
                              <a:lumMod val="65000"/>
                              <a:lumOff val="35000"/>
                            </a:schemeClr>
                          </a:solidFill>
                          <a:latin typeface="Sherman Sans Book" pitchFamily="50" charset="0"/>
                          <a:ea typeface="Sherman Sans Book" pitchFamily="50" charset="0"/>
                        </a:rPr>
                        <a:t>:</a:t>
                      </a:r>
                      <a:r>
                        <a:rPr lang="en-US" sz="2200" dirty="0">
                          <a:solidFill>
                            <a:schemeClr val="tx1">
                              <a:lumMod val="65000"/>
                              <a:lumOff val="35000"/>
                            </a:schemeClr>
                          </a:solidFill>
                          <a:latin typeface="Sherman Sans Book" pitchFamily="50" charset="0"/>
                          <a:ea typeface="Sherman Sans Book" pitchFamily="50" charset="0"/>
                        </a:rPr>
                        <a:t> </a:t>
                      </a:r>
                      <a:r>
                        <a:rPr lang="en-US" sz="2200" i="1" dirty="0">
                          <a:solidFill>
                            <a:schemeClr val="tx1">
                              <a:lumMod val="65000"/>
                              <a:lumOff val="35000"/>
                            </a:schemeClr>
                          </a:solidFill>
                          <a:latin typeface="Sherman Sans Book" pitchFamily="50" charset="0"/>
                          <a:ea typeface="Sherman Sans Book" pitchFamily="50" charset="0"/>
                        </a:rPr>
                        <a:t>F</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83574359"/>
                  </a:ext>
                </a:extLst>
              </a:tr>
              <a:tr h="559191">
                <a:tc>
                  <a:txBody>
                    <a:bodyPr/>
                    <a:lstStyle/>
                    <a:p>
                      <a:r>
                        <a:rPr lang="en-US" sz="2200" dirty="0">
                          <a:solidFill>
                            <a:schemeClr val="tx1">
                              <a:lumMod val="65000"/>
                              <a:lumOff val="35000"/>
                            </a:schemeClr>
                          </a:solidFill>
                          <a:latin typeface="Sherman Sans Book" pitchFamily="50" charset="0"/>
                          <a:ea typeface="Sherman Sans Book" pitchFamily="50" charset="0"/>
                        </a:rPr>
                        <a:t>jafudge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2200" b="1" u="none" dirty="0">
                          <a:solidFill>
                            <a:schemeClr val="tx1">
                              <a:lumMod val="65000"/>
                              <a:lumOff val="35000"/>
                            </a:schemeClr>
                          </a:solidFill>
                          <a:latin typeface="Sherman Sans Book" pitchFamily="50" charset="0"/>
                          <a:ea typeface="Sherman Sans Book" pitchFamily="50" charset="0"/>
                        </a:rPr>
                        <a:t>Name</a:t>
                      </a:r>
                      <a:r>
                        <a:rPr lang="en-US" sz="2200" b="1" dirty="0">
                          <a:solidFill>
                            <a:schemeClr val="tx1">
                              <a:lumMod val="65000"/>
                              <a:lumOff val="35000"/>
                            </a:schemeClr>
                          </a:solidFill>
                          <a:latin typeface="Sherman Sans Book" pitchFamily="50" charset="0"/>
                          <a:ea typeface="Sherman Sans Book" pitchFamily="50" charset="0"/>
                        </a:rPr>
                        <a:t>:</a:t>
                      </a:r>
                      <a:r>
                        <a:rPr lang="en-US" sz="2200" dirty="0">
                          <a:solidFill>
                            <a:schemeClr val="tx1">
                              <a:lumMod val="65000"/>
                              <a:lumOff val="35000"/>
                            </a:schemeClr>
                          </a:solidFill>
                          <a:latin typeface="Sherman Sans Book" pitchFamily="50" charset="0"/>
                          <a:ea typeface="Sherman Sans Book" pitchFamily="50" charset="0"/>
                        </a:rPr>
                        <a:t> </a:t>
                      </a:r>
                      <a:r>
                        <a:rPr lang="en-US" sz="2200" i="1" dirty="0">
                          <a:solidFill>
                            <a:schemeClr val="tx1">
                              <a:lumMod val="65000"/>
                              <a:lumOff val="35000"/>
                            </a:schemeClr>
                          </a:solidFill>
                          <a:latin typeface="Sherman Sans Book" pitchFamily="50" charset="0"/>
                          <a:ea typeface="Sherman Sans Book" pitchFamily="50" charset="0"/>
                        </a:rPr>
                        <a:t>Jackson </a:t>
                      </a:r>
                      <a:r>
                        <a:rPr lang="en-US" sz="2200" b="1" u="none" dirty="0">
                          <a:solidFill>
                            <a:schemeClr val="tx1">
                              <a:lumMod val="65000"/>
                              <a:lumOff val="35000"/>
                            </a:schemeClr>
                          </a:solidFill>
                          <a:latin typeface="Sherman Sans Book" pitchFamily="50" charset="0"/>
                          <a:ea typeface="Sherman Sans Book" pitchFamily="50" charset="0"/>
                        </a:rPr>
                        <a:t>Age</a:t>
                      </a:r>
                      <a:r>
                        <a:rPr lang="en-US" sz="2200" b="1" dirty="0">
                          <a:solidFill>
                            <a:schemeClr val="tx1">
                              <a:lumMod val="65000"/>
                              <a:lumOff val="35000"/>
                            </a:schemeClr>
                          </a:solidFill>
                          <a:latin typeface="Sherman Sans Book" pitchFamily="50" charset="0"/>
                          <a:ea typeface="Sherman Sans Book" pitchFamily="50" charset="0"/>
                        </a:rPr>
                        <a:t>:</a:t>
                      </a:r>
                      <a:r>
                        <a:rPr lang="en-US" sz="2200" dirty="0">
                          <a:solidFill>
                            <a:schemeClr val="tx1">
                              <a:lumMod val="65000"/>
                              <a:lumOff val="35000"/>
                            </a:schemeClr>
                          </a:solidFill>
                          <a:latin typeface="Sherman Sans Book" pitchFamily="50" charset="0"/>
                          <a:ea typeface="Sherman Sans Book" pitchFamily="50" charset="0"/>
                        </a:rPr>
                        <a:t> </a:t>
                      </a:r>
                      <a:r>
                        <a:rPr lang="en-US" sz="2200" i="1" dirty="0">
                          <a:solidFill>
                            <a:schemeClr val="tx1">
                              <a:lumMod val="65000"/>
                              <a:lumOff val="35000"/>
                            </a:schemeClr>
                          </a:solidFill>
                          <a:latin typeface="Sherman Sans Book" pitchFamily="50" charset="0"/>
                          <a:ea typeface="Sherman Sans Book" pitchFamily="50" charset="0"/>
                        </a:rPr>
                        <a:t>12</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69619109"/>
                  </a:ext>
                </a:extLst>
              </a:tr>
              <a:tr h="559191">
                <a:tc>
                  <a:txBody>
                    <a:bodyPr/>
                    <a:lstStyle/>
                    <a:p>
                      <a:r>
                        <a:rPr lang="en-US" sz="2200" dirty="0">
                          <a:solidFill>
                            <a:schemeClr val="tx1">
                              <a:lumMod val="65000"/>
                              <a:lumOff val="35000"/>
                            </a:schemeClr>
                          </a:solidFill>
                          <a:latin typeface="Sherman Sans Book" pitchFamily="50" charset="0"/>
                          <a:ea typeface="Sherman Sans Book" pitchFamily="50" charset="0"/>
                        </a:rPr>
                        <a:t>dmfudge</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2200" b="1" u="none" dirty="0">
                          <a:solidFill>
                            <a:schemeClr val="tx1">
                              <a:lumMod val="65000"/>
                              <a:lumOff val="35000"/>
                            </a:schemeClr>
                          </a:solidFill>
                          <a:latin typeface="Sherman Sans Book" pitchFamily="50" charset="0"/>
                          <a:ea typeface="Sherman Sans Book" pitchFamily="50" charset="0"/>
                        </a:rPr>
                        <a:t>Name</a:t>
                      </a:r>
                      <a:r>
                        <a:rPr lang="en-US" sz="2200" b="1" dirty="0">
                          <a:solidFill>
                            <a:schemeClr val="tx1">
                              <a:lumMod val="65000"/>
                              <a:lumOff val="35000"/>
                            </a:schemeClr>
                          </a:solidFill>
                          <a:latin typeface="Sherman Sans Book" pitchFamily="50" charset="0"/>
                          <a:ea typeface="Sherman Sans Book" pitchFamily="50" charset="0"/>
                        </a:rPr>
                        <a:t>:</a:t>
                      </a:r>
                      <a:r>
                        <a:rPr lang="en-US" sz="2200" dirty="0">
                          <a:solidFill>
                            <a:schemeClr val="tx1">
                              <a:lumMod val="65000"/>
                              <a:lumOff val="35000"/>
                            </a:schemeClr>
                          </a:solidFill>
                          <a:latin typeface="Sherman Sans Book" pitchFamily="50" charset="0"/>
                          <a:ea typeface="Sherman Sans Book" pitchFamily="50" charset="0"/>
                        </a:rPr>
                        <a:t> </a:t>
                      </a:r>
                      <a:r>
                        <a:rPr lang="en-US" sz="2200" i="1" dirty="0">
                          <a:solidFill>
                            <a:schemeClr val="tx1">
                              <a:lumMod val="65000"/>
                              <a:lumOff val="35000"/>
                            </a:schemeClr>
                          </a:solidFill>
                          <a:latin typeface="Sherman Sans Book" pitchFamily="50" charset="0"/>
                          <a:ea typeface="Sherman Sans Book" pitchFamily="50" charset="0"/>
                        </a:rPr>
                        <a:t>Dominick</a:t>
                      </a:r>
                      <a:r>
                        <a:rPr lang="en-US" sz="2200" dirty="0">
                          <a:solidFill>
                            <a:schemeClr val="tx1">
                              <a:lumMod val="65000"/>
                              <a:lumOff val="35000"/>
                            </a:schemeClr>
                          </a:solidFill>
                          <a:latin typeface="Sherman Sans Book" pitchFamily="50" charset="0"/>
                          <a:ea typeface="Sherman Sans Book" pitchFamily="50" charset="0"/>
                        </a:rPr>
                        <a:t> </a:t>
                      </a:r>
                      <a:r>
                        <a:rPr lang="en-US" sz="2200" b="1" u="none" dirty="0">
                          <a:solidFill>
                            <a:schemeClr val="tx1">
                              <a:lumMod val="65000"/>
                              <a:lumOff val="35000"/>
                            </a:schemeClr>
                          </a:solidFill>
                          <a:latin typeface="Sherman Sans Book" pitchFamily="50" charset="0"/>
                          <a:ea typeface="Sherman Sans Book" pitchFamily="50" charset="0"/>
                        </a:rPr>
                        <a:t>Gender</a:t>
                      </a:r>
                      <a:r>
                        <a:rPr lang="en-US" sz="2200" b="1" dirty="0">
                          <a:solidFill>
                            <a:schemeClr val="tx1">
                              <a:lumMod val="65000"/>
                              <a:lumOff val="35000"/>
                            </a:schemeClr>
                          </a:solidFill>
                          <a:latin typeface="Sherman Sans Book" pitchFamily="50" charset="0"/>
                          <a:ea typeface="Sherman Sans Book" pitchFamily="50" charset="0"/>
                        </a:rPr>
                        <a:t>:</a:t>
                      </a:r>
                      <a:r>
                        <a:rPr lang="en-US" sz="2200" dirty="0">
                          <a:solidFill>
                            <a:schemeClr val="tx1">
                              <a:lumMod val="65000"/>
                              <a:lumOff val="35000"/>
                            </a:schemeClr>
                          </a:solidFill>
                          <a:latin typeface="Sherman Sans Book" pitchFamily="50" charset="0"/>
                          <a:ea typeface="Sherman Sans Book" pitchFamily="50" charset="0"/>
                        </a:rPr>
                        <a:t> </a:t>
                      </a:r>
                      <a:r>
                        <a:rPr lang="en-US" sz="2200" i="1" dirty="0">
                          <a:solidFill>
                            <a:schemeClr val="tx1">
                              <a:lumMod val="65000"/>
                              <a:lumOff val="35000"/>
                            </a:schemeClr>
                          </a:solidFill>
                          <a:latin typeface="Sherman Sans Book" pitchFamily="50" charset="0"/>
                          <a:ea typeface="Sherman Sans Book" pitchFamily="50" charset="0"/>
                        </a:rPr>
                        <a:t>M</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56970412"/>
                  </a:ext>
                </a:extLst>
              </a:tr>
            </a:tbl>
          </a:graphicData>
        </a:graphic>
      </p:graphicFrame>
      <p:sp>
        <p:nvSpPr>
          <p:cNvPr id="4" name="Footer Placeholder 3">
            <a:extLst>
              <a:ext uri="{FF2B5EF4-FFF2-40B4-BE49-F238E27FC236}">
                <a16:creationId xmlns:a16="http://schemas.microsoft.com/office/drawing/2014/main" id="{C284767E-4466-42A3-A82E-851634BF8154}"/>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1DA58567-AFB3-47B6-B903-292A72353043}"/>
              </a:ext>
            </a:extLst>
          </p:cNvPr>
          <p:cNvSpPr>
            <a:spLocks noGrp="1"/>
          </p:cNvSpPr>
          <p:nvPr>
            <p:ph type="sldNum" sz="quarter" idx="12"/>
          </p:nvPr>
        </p:nvSpPr>
        <p:spPr/>
        <p:txBody>
          <a:bodyPr/>
          <a:lstStyle/>
          <a:p>
            <a:fld id="{4FAB73BC-B049-4115-A692-8D63A059BFB8}" type="slidenum">
              <a:rPr lang="en-US" smtClean="0"/>
              <a:pPr/>
              <a:t>18</a:t>
            </a:fld>
            <a:endParaRPr lang="en-US" dirty="0"/>
          </a:p>
        </p:txBody>
      </p:sp>
    </p:spTree>
    <p:extLst>
      <p:ext uri="{BB962C8B-B14F-4D97-AF65-F5344CB8AC3E}">
        <p14:creationId xmlns:p14="http://schemas.microsoft.com/office/powerpoint/2010/main" val="3834454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63D19BB-DF70-4E77-A3B4-08AE68C75562}"/>
              </a:ext>
            </a:extLst>
          </p:cNvPr>
          <p:cNvSpPr>
            <a:spLocks noGrp="1"/>
          </p:cNvSpPr>
          <p:nvPr>
            <p:ph type="title"/>
          </p:nvPr>
        </p:nvSpPr>
        <p:spPr/>
        <p:txBody>
          <a:bodyPr/>
          <a:lstStyle/>
          <a:p>
            <a:r>
              <a:rPr lang="en-US"/>
              <a:t>Primary Keys Are Important</a:t>
            </a:r>
            <a:endParaRPr lang="en-US" dirty="0"/>
          </a:p>
        </p:txBody>
      </p:sp>
      <p:sp>
        <p:nvSpPr>
          <p:cNvPr id="5" name="Footer Placeholder 4">
            <a:extLst>
              <a:ext uri="{FF2B5EF4-FFF2-40B4-BE49-F238E27FC236}">
                <a16:creationId xmlns:a16="http://schemas.microsoft.com/office/drawing/2014/main" id="{CEF58293-27D9-4B90-8F56-AED27ABBC68E}"/>
              </a:ext>
            </a:extLst>
          </p:cNvPr>
          <p:cNvSpPr>
            <a:spLocks noGrp="1"/>
          </p:cNvSpPr>
          <p:nvPr>
            <p:ph type="ftr" sz="quarter" idx="11"/>
          </p:nvPr>
        </p:nvSpPr>
        <p:spPr/>
        <p:txBody>
          <a:bodyPr/>
          <a:lstStyle/>
          <a:p>
            <a:r>
              <a:rPr lang="en-US"/>
              <a:t>School of Information Studies | Syracuse University</a:t>
            </a:r>
            <a:endParaRPr lang="en-US" dirty="0"/>
          </a:p>
        </p:txBody>
      </p:sp>
      <p:sp>
        <p:nvSpPr>
          <p:cNvPr id="6" name="Slide Number Placeholder 5">
            <a:extLst>
              <a:ext uri="{FF2B5EF4-FFF2-40B4-BE49-F238E27FC236}">
                <a16:creationId xmlns:a16="http://schemas.microsoft.com/office/drawing/2014/main" id="{C68267EB-5643-46A5-AF4C-FE35278DD88E}"/>
              </a:ext>
            </a:extLst>
          </p:cNvPr>
          <p:cNvSpPr>
            <a:spLocks noGrp="1"/>
          </p:cNvSpPr>
          <p:nvPr>
            <p:ph type="sldNum" sz="quarter" idx="12"/>
          </p:nvPr>
        </p:nvSpPr>
        <p:spPr/>
        <p:txBody>
          <a:bodyPr/>
          <a:lstStyle/>
          <a:p>
            <a:fld id="{4FAB73BC-B049-4115-A692-8D63A059BFB8}" type="slidenum">
              <a:rPr lang="en-US" smtClean="0"/>
              <a:pPr/>
              <a:t>19</a:t>
            </a:fld>
            <a:endParaRPr lang="en-US" dirty="0"/>
          </a:p>
        </p:txBody>
      </p:sp>
      <p:sp>
        <p:nvSpPr>
          <p:cNvPr id="10" name="Content Placeholder 9">
            <a:extLst>
              <a:ext uri="{FF2B5EF4-FFF2-40B4-BE49-F238E27FC236}">
                <a16:creationId xmlns:a16="http://schemas.microsoft.com/office/drawing/2014/main" id="{FD2A155D-05D2-4C5B-8EBB-D4E94CA475A6}"/>
              </a:ext>
            </a:extLst>
          </p:cNvPr>
          <p:cNvSpPr>
            <a:spLocks noGrp="1"/>
          </p:cNvSpPr>
          <p:nvPr>
            <p:ph idx="1"/>
          </p:nvPr>
        </p:nvSpPr>
        <p:spPr/>
        <p:txBody>
          <a:bodyPr/>
          <a:lstStyle/>
          <a:p>
            <a:r>
              <a:rPr lang="en-US"/>
              <a:t>Must uniquely identify a row, but will also limit how we can </a:t>
            </a:r>
            <a:br>
              <a:rPr lang="en-US"/>
            </a:br>
            <a:r>
              <a:rPr lang="en-US"/>
              <a:t>retrieve rows.</a:t>
            </a:r>
          </a:p>
          <a:p>
            <a:r>
              <a:rPr lang="en-US"/>
              <a:t>The first attribute in the primary key list is the partition key. This value is hashed and the value determines to which node of the cluster data are written.</a:t>
            </a:r>
          </a:p>
          <a:p>
            <a:r>
              <a:rPr lang="en-US"/>
              <a:t>Any additional parts of the primary key are the clustering key, which determines the order by which the data are written to that node (similar to an RDBMS primary key).</a:t>
            </a:r>
            <a:endParaRPr lang="en-US" dirty="0"/>
          </a:p>
        </p:txBody>
      </p:sp>
    </p:spTree>
    <p:extLst>
      <p:ext uri="{BB962C8B-B14F-4D97-AF65-F5344CB8AC3E}">
        <p14:creationId xmlns:p14="http://schemas.microsoft.com/office/powerpoint/2010/main" val="353076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3831BFF-48DB-4B9D-87DD-B1F0727BBF44}"/>
              </a:ext>
            </a:extLst>
          </p:cNvPr>
          <p:cNvSpPr/>
          <p:nvPr/>
        </p:nvSpPr>
        <p:spPr>
          <a:xfrm>
            <a:off x="466165" y="555812"/>
            <a:ext cx="5581607" cy="57194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N" dirty="0"/>
          </a:p>
        </p:txBody>
      </p:sp>
      <p:sp>
        <p:nvSpPr>
          <p:cNvPr id="4" name="Footer Placeholder 3">
            <a:extLst>
              <a:ext uri="{FF2B5EF4-FFF2-40B4-BE49-F238E27FC236}">
                <a16:creationId xmlns:a16="http://schemas.microsoft.com/office/drawing/2014/main" id="{6FE2B3A6-3E16-462A-BF1D-490A346B0624}"/>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38241441-8C35-41DF-BE99-1C22F349F1EB}"/>
              </a:ext>
            </a:extLst>
          </p:cNvPr>
          <p:cNvSpPr>
            <a:spLocks noGrp="1"/>
          </p:cNvSpPr>
          <p:nvPr>
            <p:ph type="sldNum" sz="quarter" idx="12"/>
          </p:nvPr>
        </p:nvSpPr>
        <p:spPr/>
        <p:txBody>
          <a:bodyPr>
            <a:noAutofit/>
          </a:bodyPr>
          <a:lstStyle/>
          <a:p>
            <a:fld id="{4FAB73BC-B049-4115-A692-8D63A059BFB8}" type="slidenum">
              <a:rPr lang="en-US" smtClean="0"/>
              <a:pPr/>
              <a:t>2</a:t>
            </a:fld>
            <a:endParaRPr lang="en-US" dirty="0"/>
          </a:p>
        </p:txBody>
      </p:sp>
      <p:sp>
        <p:nvSpPr>
          <p:cNvPr id="16" name="Rectangle 15">
            <a:extLst>
              <a:ext uri="{FF2B5EF4-FFF2-40B4-BE49-F238E27FC236}">
                <a16:creationId xmlns:a16="http://schemas.microsoft.com/office/drawing/2014/main" id="{B05349F6-2C42-4E8D-A74E-CB8231526539}"/>
              </a:ext>
            </a:extLst>
          </p:cNvPr>
          <p:cNvSpPr/>
          <p:nvPr/>
        </p:nvSpPr>
        <p:spPr>
          <a:xfrm>
            <a:off x="6169375" y="554400"/>
            <a:ext cx="2508460" cy="5719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N" dirty="0"/>
          </a:p>
        </p:txBody>
      </p:sp>
      <p:cxnSp>
        <p:nvCxnSpPr>
          <p:cNvPr id="14" name="Straight Connector 13">
            <a:extLst>
              <a:ext uri="{FF2B5EF4-FFF2-40B4-BE49-F238E27FC236}">
                <a16:creationId xmlns:a16="http://schemas.microsoft.com/office/drawing/2014/main" id="{1608A3CA-6069-49E1-B0AA-EDB6C7079B59}"/>
              </a:ext>
            </a:extLst>
          </p:cNvPr>
          <p:cNvCxnSpPr>
            <a:cxnSpLocks/>
          </p:cNvCxnSpPr>
          <p:nvPr/>
        </p:nvCxnSpPr>
        <p:spPr>
          <a:xfrm>
            <a:off x="1434355" y="4625771"/>
            <a:ext cx="4159624"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21F5D768-2469-4449-B177-459398A5745E}"/>
              </a:ext>
            </a:extLst>
          </p:cNvPr>
          <p:cNvSpPr txBox="1">
            <a:spLocks/>
          </p:cNvSpPr>
          <p:nvPr/>
        </p:nvSpPr>
        <p:spPr>
          <a:xfrm>
            <a:off x="881743" y="3205545"/>
            <a:ext cx="4792916" cy="1369414"/>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4200" kern="1200" cap="none" spc="100" baseline="0">
                <a:solidFill>
                  <a:srgbClr val="EE5612"/>
                </a:solidFill>
                <a:latin typeface="Sherman Serif Book" charset="0"/>
                <a:ea typeface="Sherman Serif Book" charset="0"/>
                <a:cs typeface="Sherman Serif Book" charset="0"/>
              </a:defRPr>
            </a:lvl1pPr>
          </a:lstStyle>
          <a:p>
            <a:r>
              <a:rPr lang="en-US" dirty="0"/>
              <a:t>Introduction to  Cassandra</a:t>
            </a:r>
          </a:p>
        </p:txBody>
      </p:sp>
    </p:spTree>
    <p:extLst>
      <p:ext uri="{BB962C8B-B14F-4D97-AF65-F5344CB8AC3E}">
        <p14:creationId xmlns:p14="http://schemas.microsoft.com/office/powerpoint/2010/main" val="1800719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F57-40E9-40E2-BFFB-0E67F14BF9C0}"/>
              </a:ext>
            </a:extLst>
          </p:cNvPr>
          <p:cNvSpPr>
            <a:spLocks noGrp="1"/>
          </p:cNvSpPr>
          <p:nvPr>
            <p:ph type="title"/>
          </p:nvPr>
        </p:nvSpPr>
        <p:spPr/>
        <p:txBody>
          <a:bodyPr/>
          <a:lstStyle/>
          <a:p>
            <a:r>
              <a:rPr lang="en-US" dirty="0"/>
              <a:t>Keys</a:t>
            </a:r>
          </a:p>
        </p:txBody>
      </p:sp>
      <p:graphicFrame>
        <p:nvGraphicFramePr>
          <p:cNvPr id="7" name="Content Placeholder 2">
            <a:extLst>
              <a:ext uri="{FF2B5EF4-FFF2-40B4-BE49-F238E27FC236}">
                <a16:creationId xmlns:a16="http://schemas.microsoft.com/office/drawing/2014/main" id="{8170184A-C64A-48B2-B270-735B71EC7F44}"/>
              </a:ext>
            </a:extLst>
          </p:cNvPr>
          <p:cNvGraphicFramePr>
            <a:graphicFrameLocks noGrp="1"/>
          </p:cNvGraphicFramePr>
          <p:nvPr>
            <p:ph idx="4294967295"/>
            <p:extLst>
              <p:ext uri="{D42A27DB-BD31-4B8C-83A1-F6EECF244321}">
                <p14:modId xmlns:p14="http://schemas.microsoft.com/office/powerpoint/2010/main" val="1898545471"/>
              </p:ext>
            </p:extLst>
          </p:nvPr>
        </p:nvGraphicFramePr>
        <p:xfrm>
          <a:off x="768350" y="1979897"/>
          <a:ext cx="7289800" cy="36400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7FA8CE00-8114-4C85-9D0F-77B66CCD5FCB}"/>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1F578113-BC1C-4E27-99E6-22953854319D}"/>
              </a:ext>
            </a:extLst>
          </p:cNvPr>
          <p:cNvSpPr>
            <a:spLocks noGrp="1"/>
          </p:cNvSpPr>
          <p:nvPr>
            <p:ph type="sldNum" sz="quarter" idx="12"/>
          </p:nvPr>
        </p:nvSpPr>
        <p:spPr/>
        <p:txBody>
          <a:bodyPr/>
          <a:lstStyle/>
          <a:p>
            <a:fld id="{4FAB73BC-B049-4115-A692-8D63A059BFB8}" type="slidenum">
              <a:rPr lang="en-US" smtClean="0"/>
              <a:pPr/>
              <a:t>20</a:t>
            </a:fld>
            <a:endParaRPr lang="en-US" dirty="0"/>
          </a:p>
        </p:txBody>
      </p:sp>
    </p:spTree>
    <p:extLst>
      <p:ext uri="{BB962C8B-B14F-4D97-AF65-F5344CB8AC3E}">
        <p14:creationId xmlns:p14="http://schemas.microsoft.com/office/powerpoint/2010/main" val="20372679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School of Information Studies | Syracuse University</a:t>
            </a:r>
          </a:p>
        </p:txBody>
      </p:sp>
      <p:sp>
        <p:nvSpPr>
          <p:cNvPr id="3" name="Slide Number Placeholder 2"/>
          <p:cNvSpPr>
            <a:spLocks noGrp="1"/>
          </p:cNvSpPr>
          <p:nvPr>
            <p:ph type="sldNum" sz="quarter" idx="12"/>
          </p:nvPr>
        </p:nvSpPr>
        <p:spPr/>
        <p:txBody>
          <a:bodyPr/>
          <a:lstStyle/>
          <a:p>
            <a:fld id="{4FAB73BC-B049-4115-A692-8D63A059BFB8}" type="slidenum">
              <a:rPr lang="en-US" smtClean="0"/>
              <a:pPr/>
              <a:t>21</a:t>
            </a:fld>
            <a:endParaRPr lang="en-US" dirty="0"/>
          </a:p>
        </p:txBody>
      </p:sp>
    </p:spTree>
    <p:extLst>
      <p:ext uri="{BB962C8B-B14F-4D97-AF65-F5344CB8AC3E}">
        <p14:creationId xmlns:p14="http://schemas.microsoft.com/office/powerpoint/2010/main" val="2098805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4BA0C938-1486-4635-9F6C-44D521FA6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42A7ABB-6A86-4A02-A072-FA82CDCE5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0196" y="484632"/>
            <a:ext cx="8433027" cy="5880916"/>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1BACD16-6D58-423C-A366-991C9631B554}"/>
              </a:ext>
            </a:extLst>
          </p:cNvPr>
          <p:cNvSpPr>
            <a:spLocks noGrp="1"/>
          </p:cNvSpPr>
          <p:nvPr>
            <p:ph type="title"/>
          </p:nvPr>
        </p:nvSpPr>
        <p:spPr>
          <a:xfrm>
            <a:off x="3274017" y="806365"/>
            <a:ext cx="5265560" cy="5229630"/>
          </a:xfrm>
        </p:spPr>
        <p:txBody>
          <a:bodyPr vert="horz" lIns="91440" tIns="45720" rIns="91440" bIns="45720" rtlCol="0" anchor="ctr">
            <a:normAutofit/>
          </a:bodyPr>
          <a:lstStyle/>
          <a:p>
            <a:pPr>
              <a:lnSpc>
                <a:spcPct val="80000"/>
              </a:lnSpc>
            </a:pPr>
            <a:r>
              <a:rPr lang="en-US" sz="5700" cap="all" spc="200">
                <a:solidFill>
                  <a:schemeClr val="tx1">
                    <a:lumMod val="95000"/>
                    <a:lumOff val="5000"/>
                  </a:schemeClr>
                </a:solidFill>
                <a:latin typeface="+mj-lt"/>
                <a:ea typeface="+mj-ea"/>
                <a:cs typeface="+mj-cs"/>
              </a:rPr>
              <a:t>Cassandra Cluster Visualized</a:t>
            </a:r>
          </a:p>
        </p:txBody>
      </p:sp>
      <p:cxnSp>
        <p:nvCxnSpPr>
          <p:cNvPr id="19" name="Straight Connector 18">
            <a:extLst>
              <a:ext uri="{FF2B5EF4-FFF2-40B4-BE49-F238E27FC236}">
                <a16:creationId xmlns:a16="http://schemas.microsoft.com/office/drawing/2014/main" id="{B6916720-6D22-4D4B-BC19-23008C7DD4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4951"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E6CF43CC-F451-440C-B2A8-6C31F80D2DCA}"/>
              </a:ext>
            </a:extLst>
          </p:cNvPr>
          <p:cNvSpPr>
            <a:spLocks noGrp="1"/>
          </p:cNvSpPr>
          <p:nvPr>
            <p:ph type="ftr" sz="quarter" idx="11"/>
          </p:nvPr>
        </p:nvSpPr>
        <p:spPr>
          <a:xfrm>
            <a:off x="3632199" y="6470704"/>
            <a:ext cx="4426094" cy="274320"/>
          </a:xfrm>
        </p:spPr>
        <p:txBody>
          <a:bodyPr vert="horz" lIns="91440" tIns="45720" rIns="91440" bIns="45720" rtlCol="0" anchor="ctr">
            <a:normAutofit/>
          </a:bodyPr>
          <a:lstStyle/>
          <a:p>
            <a:pPr>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3" name="Slide Number Placeholder 2">
            <a:extLst>
              <a:ext uri="{FF2B5EF4-FFF2-40B4-BE49-F238E27FC236}">
                <a16:creationId xmlns:a16="http://schemas.microsoft.com/office/drawing/2014/main" id="{6495894D-FE21-48B9-BDAA-E18A55B02DFB}"/>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22</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15588272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D92FB-1C5B-433F-B9D1-1654AABD866A}"/>
              </a:ext>
            </a:extLst>
          </p:cNvPr>
          <p:cNvSpPr>
            <a:spLocks noGrp="1"/>
          </p:cNvSpPr>
          <p:nvPr>
            <p:ph type="title"/>
          </p:nvPr>
        </p:nvSpPr>
        <p:spPr/>
        <p:txBody>
          <a:bodyPr/>
          <a:lstStyle/>
          <a:p>
            <a:r>
              <a:rPr lang="en-US"/>
              <a:t>Cassandra Cluster Visualized</a:t>
            </a:r>
            <a:endParaRPr lang="en-IN" dirty="0"/>
          </a:p>
        </p:txBody>
      </p:sp>
      <p:sp>
        <p:nvSpPr>
          <p:cNvPr id="3" name="Content Placeholder 2">
            <a:extLst>
              <a:ext uri="{FF2B5EF4-FFF2-40B4-BE49-F238E27FC236}">
                <a16:creationId xmlns:a16="http://schemas.microsoft.com/office/drawing/2014/main" id="{9E049792-72DA-49E6-BACB-53CB7936C440}"/>
              </a:ext>
            </a:extLst>
          </p:cNvPr>
          <p:cNvSpPr>
            <a:spLocks noGrp="1"/>
          </p:cNvSpPr>
          <p:nvPr>
            <p:ph idx="4294967295"/>
          </p:nvPr>
        </p:nvSpPr>
        <p:spPr>
          <a:xfrm>
            <a:off x="4760259" y="2286000"/>
            <a:ext cx="3297892" cy="4023360"/>
          </a:xfrm>
        </p:spPr>
        <p:txBody>
          <a:bodyPr/>
          <a:lstStyle/>
          <a:p>
            <a:r>
              <a:rPr lang="en-US" sz="2000" dirty="0"/>
              <a:t>Let’s assume that we have a cars table with:</a:t>
            </a:r>
          </a:p>
          <a:p>
            <a:pPr lvl="1"/>
            <a:r>
              <a:rPr lang="en-US" dirty="0"/>
              <a:t>Partition key = make </a:t>
            </a:r>
          </a:p>
          <a:p>
            <a:pPr lvl="1"/>
            <a:r>
              <a:rPr lang="en-US" dirty="0"/>
              <a:t>Cluster key = model </a:t>
            </a:r>
          </a:p>
          <a:p>
            <a:r>
              <a:rPr lang="en-US" sz="2000" dirty="0"/>
              <a:t>Writing the following data:</a:t>
            </a:r>
          </a:p>
        </p:txBody>
      </p:sp>
      <p:sp>
        <p:nvSpPr>
          <p:cNvPr id="4" name="Footer Placeholder 3">
            <a:extLst>
              <a:ext uri="{FF2B5EF4-FFF2-40B4-BE49-F238E27FC236}">
                <a16:creationId xmlns:a16="http://schemas.microsoft.com/office/drawing/2014/main" id="{BE143031-3092-4333-8069-AB32CD32B658}"/>
              </a:ext>
            </a:extLst>
          </p:cNvPr>
          <p:cNvSpPr>
            <a:spLocks noGrp="1"/>
          </p:cNvSpPr>
          <p:nvPr>
            <p:ph type="ftr" sz="quarter" idx="11"/>
          </p:nvPr>
        </p:nvSpPr>
        <p:spPr/>
        <p:txBody>
          <a:bodyPr/>
          <a:lstStyle/>
          <a:p>
            <a:r>
              <a:rPr lang="en-US"/>
              <a:t>School of Information Studies | Syracuse University</a:t>
            </a:r>
            <a:endParaRPr lang="en-US" dirty="0"/>
          </a:p>
        </p:txBody>
      </p:sp>
      <p:sp>
        <p:nvSpPr>
          <p:cNvPr id="5" name="Slide Number Placeholder 4">
            <a:extLst>
              <a:ext uri="{FF2B5EF4-FFF2-40B4-BE49-F238E27FC236}">
                <a16:creationId xmlns:a16="http://schemas.microsoft.com/office/drawing/2014/main" id="{34250284-D994-4B8C-80AC-259AC8B482F3}"/>
              </a:ext>
            </a:extLst>
          </p:cNvPr>
          <p:cNvSpPr>
            <a:spLocks noGrp="1"/>
          </p:cNvSpPr>
          <p:nvPr>
            <p:ph type="sldNum" sz="quarter" idx="12"/>
          </p:nvPr>
        </p:nvSpPr>
        <p:spPr/>
        <p:txBody>
          <a:bodyPr/>
          <a:lstStyle/>
          <a:p>
            <a:fld id="{4FAB73BC-B049-4115-A692-8D63A059BFB8}" type="slidenum">
              <a:rPr lang="en-US" smtClean="0"/>
              <a:t>23</a:t>
            </a:fld>
            <a:endParaRPr lang="en-US" dirty="0"/>
          </a:p>
        </p:txBody>
      </p:sp>
      <p:graphicFrame>
        <p:nvGraphicFramePr>
          <p:cNvPr id="6" name="Content Placeholder 7">
            <a:extLst>
              <a:ext uri="{FF2B5EF4-FFF2-40B4-BE49-F238E27FC236}">
                <a16:creationId xmlns:a16="http://schemas.microsoft.com/office/drawing/2014/main" id="{5448A13D-2BEE-4627-AD04-C92F97DA210C}"/>
              </a:ext>
            </a:extLst>
          </p:cNvPr>
          <p:cNvGraphicFramePr>
            <a:graphicFrameLocks/>
          </p:cNvGraphicFramePr>
          <p:nvPr>
            <p:extLst/>
          </p:nvPr>
        </p:nvGraphicFramePr>
        <p:xfrm>
          <a:off x="853339" y="2626979"/>
          <a:ext cx="2451004" cy="27652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Content Placeholder 8">
            <a:extLst>
              <a:ext uri="{FF2B5EF4-FFF2-40B4-BE49-F238E27FC236}">
                <a16:creationId xmlns:a16="http://schemas.microsoft.com/office/drawing/2014/main" id="{C78A65F2-AF05-4BB8-85B7-A20CB2685947}"/>
              </a:ext>
            </a:extLst>
          </p:cNvPr>
          <p:cNvGraphicFramePr>
            <a:graphicFrameLocks/>
          </p:cNvGraphicFramePr>
          <p:nvPr>
            <p:extLst>
              <p:ext uri="{D42A27DB-BD31-4B8C-83A1-F6EECF244321}">
                <p14:modId xmlns:p14="http://schemas.microsoft.com/office/powerpoint/2010/main" val="3231678211"/>
              </p:ext>
            </p:extLst>
          </p:nvPr>
        </p:nvGraphicFramePr>
        <p:xfrm>
          <a:off x="2404706" y="2413000"/>
          <a:ext cx="1646873" cy="335280"/>
        </p:xfrm>
        <a:graphic>
          <a:graphicData uri="http://schemas.openxmlformats.org/drawingml/2006/table">
            <a:tbl>
              <a:tblPr firstRow="1" bandRow="1">
                <a:tableStyleId>{21E4AEA4-8DFA-4A89-87EB-49C32662AFE0}</a:tableStyleId>
              </a:tblPr>
              <a:tblGrid>
                <a:gridCol w="813118">
                  <a:extLst>
                    <a:ext uri="{9D8B030D-6E8A-4147-A177-3AD203B41FA5}">
                      <a16:colId xmlns:a16="http://schemas.microsoft.com/office/drawing/2014/main" val="154638388"/>
                    </a:ext>
                  </a:extLst>
                </a:gridCol>
                <a:gridCol w="833755">
                  <a:extLst>
                    <a:ext uri="{9D8B030D-6E8A-4147-A177-3AD203B41FA5}">
                      <a16:colId xmlns:a16="http://schemas.microsoft.com/office/drawing/2014/main" val="363039717"/>
                    </a:ext>
                  </a:extLst>
                </a:gridCol>
              </a:tblGrid>
              <a:tr h="291021">
                <a:tc>
                  <a:txBody>
                    <a:bodyPr/>
                    <a:lstStyle/>
                    <a:p>
                      <a:r>
                        <a:rPr lang="en-US" sz="1600" dirty="0">
                          <a:latin typeface="Sherman Sans Book" pitchFamily="50" charset="0"/>
                          <a:ea typeface="Sherman Sans Book" pitchFamily="50" charset="0"/>
                        </a:rPr>
                        <a:t>Make</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B0B0B0"/>
                    </a:solidFill>
                  </a:tcPr>
                </a:tc>
                <a:tc>
                  <a:txBody>
                    <a:bodyPr/>
                    <a:lstStyle/>
                    <a:p>
                      <a:r>
                        <a:rPr lang="en-US" sz="1600" dirty="0">
                          <a:latin typeface="Sherman Sans Book" pitchFamily="50" charset="0"/>
                          <a:ea typeface="Sherman Sans Book" pitchFamily="50" charset="0"/>
                        </a:rPr>
                        <a:t>Model</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B0B0B0"/>
                    </a:solidFill>
                  </a:tcPr>
                </a:tc>
                <a:extLst>
                  <a:ext uri="{0D108BD9-81ED-4DB2-BD59-A6C34878D82A}">
                    <a16:rowId xmlns:a16="http://schemas.microsoft.com/office/drawing/2014/main" val="2287570123"/>
                  </a:ext>
                </a:extLst>
              </a:tr>
            </a:tbl>
          </a:graphicData>
        </a:graphic>
      </p:graphicFrame>
      <p:graphicFrame>
        <p:nvGraphicFramePr>
          <p:cNvPr id="8" name="Content Placeholder 8">
            <a:extLst>
              <a:ext uri="{FF2B5EF4-FFF2-40B4-BE49-F238E27FC236}">
                <a16:creationId xmlns:a16="http://schemas.microsoft.com/office/drawing/2014/main" id="{6C004BDF-DF6B-4A57-A9FB-A766B0E441C5}"/>
              </a:ext>
            </a:extLst>
          </p:cNvPr>
          <p:cNvGraphicFramePr>
            <a:graphicFrameLocks/>
          </p:cNvGraphicFramePr>
          <p:nvPr>
            <p:extLst>
              <p:ext uri="{D42A27DB-BD31-4B8C-83A1-F6EECF244321}">
                <p14:modId xmlns:p14="http://schemas.microsoft.com/office/powerpoint/2010/main" val="643686631"/>
              </p:ext>
            </p:extLst>
          </p:nvPr>
        </p:nvGraphicFramePr>
        <p:xfrm>
          <a:off x="768096" y="5072069"/>
          <a:ext cx="1666412" cy="335280"/>
        </p:xfrm>
        <a:graphic>
          <a:graphicData uri="http://schemas.openxmlformats.org/drawingml/2006/table">
            <a:tbl>
              <a:tblPr firstRow="1" bandRow="1">
                <a:tableStyleId>{00A15C55-8517-42AA-B614-E9B94910E393}</a:tableStyleId>
              </a:tblPr>
              <a:tblGrid>
                <a:gridCol w="666635">
                  <a:extLst>
                    <a:ext uri="{9D8B030D-6E8A-4147-A177-3AD203B41FA5}">
                      <a16:colId xmlns:a16="http://schemas.microsoft.com/office/drawing/2014/main" val="154638388"/>
                    </a:ext>
                  </a:extLst>
                </a:gridCol>
                <a:gridCol w="999777">
                  <a:extLst>
                    <a:ext uri="{9D8B030D-6E8A-4147-A177-3AD203B41FA5}">
                      <a16:colId xmlns:a16="http://schemas.microsoft.com/office/drawing/2014/main" val="363039717"/>
                    </a:ext>
                  </a:extLst>
                </a:gridCol>
              </a:tblGrid>
              <a:tr h="335280">
                <a:tc>
                  <a:txBody>
                    <a:bodyPr/>
                    <a:lstStyle/>
                    <a:p>
                      <a:r>
                        <a:rPr lang="en-US" sz="1600" dirty="0">
                          <a:latin typeface="Sherman Sans Book" pitchFamily="50" charset="0"/>
                          <a:ea typeface="Sherman Sans Book" pitchFamily="50" charset="0"/>
                        </a:rPr>
                        <a:t>Make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95959"/>
                    </a:solidFill>
                  </a:tcPr>
                </a:tc>
                <a:tc>
                  <a:txBody>
                    <a:bodyPr/>
                    <a:lstStyle/>
                    <a:p>
                      <a:r>
                        <a:rPr lang="en-US" sz="1600" dirty="0">
                          <a:latin typeface="Sherman Sans Book" pitchFamily="50" charset="0"/>
                          <a:ea typeface="Sherman Sans Book" pitchFamily="50" charset="0"/>
                        </a:rPr>
                        <a:t>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95959"/>
                    </a:solidFill>
                  </a:tcPr>
                </a:tc>
                <a:extLst>
                  <a:ext uri="{0D108BD9-81ED-4DB2-BD59-A6C34878D82A}">
                    <a16:rowId xmlns:a16="http://schemas.microsoft.com/office/drawing/2014/main" val="2287570123"/>
                  </a:ext>
                </a:extLst>
              </a:tr>
            </a:tbl>
          </a:graphicData>
        </a:graphic>
      </p:graphicFrame>
      <p:graphicFrame>
        <p:nvGraphicFramePr>
          <p:cNvPr id="9" name="Content Placeholder 8">
            <a:extLst>
              <a:ext uri="{FF2B5EF4-FFF2-40B4-BE49-F238E27FC236}">
                <a16:creationId xmlns:a16="http://schemas.microsoft.com/office/drawing/2014/main" id="{96E6F3DE-AAAA-4291-BB96-4DE8D4488665}"/>
              </a:ext>
            </a:extLst>
          </p:cNvPr>
          <p:cNvGraphicFramePr>
            <a:graphicFrameLocks/>
          </p:cNvGraphicFramePr>
          <p:nvPr>
            <p:extLst>
              <p:ext uri="{D42A27DB-BD31-4B8C-83A1-F6EECF244321}">
                <p14:modId xmlns:p14="http://schemas.microsoft.com/office/powerpoint/2010/main" val="102234977"/>
              </p:ext>
            </p:extLst>
          </p:nvPr>
        </p:nvGraphicFramePr>
        <p:xfrm>
          <a:off x="3098663" y="4652379"/>
          <a:ext cx="1646873" cy="335280"/>
        </p:xfrm>
        <a:graphic>
          <a:graphicData uri="http://schemas.openxmlformats.org/drawingml/2006/table">
            <a:tbl>
              <a:tblPr firstRow="1" bandRow="1">
                <a:tableStyleId>{F5AB1C69-6EDB-4FF4-983F-18BD219EF322}</a:tableStyleId>
              </a:tblPr>
              <a:tblGrid>
                <a:gridCol w="813119">
                  <a:extLst>
                    <a:ext uri="{9D8B030D-6E8A-4147-A177-3AD203B41FA5}">
                      <a16:colId xmlns:a16="http://schemas.microsoft.com/office/drawing/2014/main" val="154638388"/>
                    </a:ext>
                  </a:extLst>
                </a:gridCol>
                <a:gridCol w="833754">
                  <a:extLst>
                    <a:ext uri="{9D8B030D-6E8A-4147-A177-3AD203B41FA5}">
                      <a16:colId xmlns:a16="http://schemas.microsoft.com/office/drawing/2014/main" val="363039717"/>
                    </a:ext>
                  </a:extLst>
                </a:gridCol>
              </a:tblGrid>
              <a:tr h="319601">
                <a:tc>
                  <a:txBody>
                    <a:bodyPr/>
                    <a:lstStyle/>
                    <a:p>
                      <a:r>
                        <a:rPr lang="en-US" sz="1600" dirty="0">
                          <a:latin typeface="Sherman Sans Book" pitchFamily="50" charset="0"/>
                          <a:ea typeface="Sherman Sans Book" pitchFamily="50" charset="0"/>
                        </a:rPr>
                        <a:t>Make</a:t>
                      </a:r>
                    </a:p>
                  </a:txBody>
                  <a:tcPr>
                    <a:lnL w="12700" cap="flat" cmpd="sng" algn="ctr">
                      <a:solidFill>
                        <a:srgbClr val="168DBC"/>
                      </a:solidFill>
                      <a:prstDash val="solid"/>
                      <a:round/>
                      <a:headEnd type="none" w="med" len="med"/>
                      <a:tailEnd type="none" w="med" len="med"/>
                    </a:lnL>
                    <a:lnR w="12700" cap="flat" cmpd="sng" algn="ctr">
                      <a:solidFill>
                        <a:srgbClr val="168DBC"/>
                      </a:solidFill>
                      <a:prstDash val="solid"/>
                      <a:round/>
                      <a:headEnd type="none" w="med" len="med"/>
                      <a:tailEnd type="none" w="med" len="med"/>
                    </a:lnR>
                    <a:lnT w="12700" cap="flat" cmpd="sng" algn="ctr">
                      <a:solidFill>
                        <a:srgbClr val="168DBC"/>
                      </a:solidFill>
                      <a:prstDash val="solid"/>
                      <a:round/>
                      <a:headEnd type="none" w="med" len="med"/>
                      <a:tailEnd type="none" w="med" len="med"/>
                    </a:lnT>
                    <a:lnB w="12700" cap="flat" cmpd="sng" algn="ctr">
                      <a:solidFill>
                        <a:srgbClr val="168DBC"/>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sz="1600" dirty="0">
                          <a:latin typeface="Sherman Sans Book" pitchFamily="50" charset="0"/>
                          <a:ea typeface="Sherman Sans Book" pitchFamily="50" charset="0"/>
                        </a:rPr>
                        <a:t>Model</a:t>
                      </a:r>
                    </a:p>
                  </a:txBody>
                  <a:tcPr>
                    <a:lnL w="12700" cap="flat" cmpd="sng" algn="ctr">
                      <a:solidFill>
                        <a:srgbClr val="168DBC"/>
                      </a:solidFill>
                      <a:prstDash val="solid"/>
                      <a:round/>
                      <a:headEnd type="none" w="med" len="med"/>
                      <a:tailEnd type="none" w="med" len="med"/>
                    </a:lnL>
                    <a:lnR w="12700" cap="flat" cmpd="sng" algn="ctr">
                      <a:solidFill>
                        <a:srgbClr val="168DBC"/>
                      </a:solidFill>
                      <a:prstDash val="solid"/>
                      <a:round/>
                      <a:headEnd type="none" w="med" len="med"/>
                      <a:tailEnd type="none" w="med" len="med"/>
                    </a:lnR>
                    <a:lnT w="12700" cap="flat" cmpd="sng" algn="ctr">
                      <a:solidFill>
                        <a:srgbClr val="168DBC"/>
                      </a:solidFill>
                      <a:prstDash val="solid"/>
                      <a:round/>
                      <a:headEnd type="none" w="med" len="med"/>
                      <a:tailEnd type="none" w="med" len="med"/>
                    </a:lnT>
                    <a:lnB w="12700" cap="flat" cmpd="sng" algn="ctr">
                      <a:solidFill>
                        <a:srgbClr val="168DBC"/>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287570123"/>
                  </a:ext>
                </a:extLst>
              </a:tr>
            </a:tbl>
          </a:graphicData>
        </a:graphic>
      </p:graphicFrame>
    </p:spTree>
    <p:extLst>
      <p:ext uri="{BB962C8B-B14F-4D97-AF65-F5344CB8AC3E}">
        <p14:creationId xmlns:p14="http://schemas.microsoft.com/office/powerpoint/2010/main" val="40732170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D92FB-1C5B-433F-B9D1-1654AABD866A}"/>
              </a:ext>
            </a:extLst>
          </p:cNvPr>
          <p:cNvSpPr>
            <a:spLocks noGrp="1"/>
          </p:cNvSpPr>
          <p:nvPr>
            <p:ph type="title"/>
          </p:nvPr>
        </p:nvSpPr>
        <p:spPr/>
        <p:txBody>
          <a:bodyPr/>
          <a:lstStyle/>
          <a:p>
            <a:r>
              <a:rPr lang="en-US" dirty="0"/>
              <a:t>Cassandra Cluster Visualized</a:t>
            </a:r>
            <a:endParaRPr lang="en-IN" dirty="0"/>
          </a:p>
        </p:txBody>
      </p:sp>
      <p:sp>
        <p:nvSpPr>
          <p:cNvPr id="3" name="Content Placeholder 2">
            <a:extLst>
              <a:ext uri="{FF2B5EF4-FFF2-40B4-BE49-F238E27FC236}">
                <a16:creationId xmlns:a16="http://schemas.microsoft.com/office/drawing/2014/main" id="{9E049792-72DA-49E6-BACB-53CB7936C440}"/>
              </a:ext>
            </a:extLst>
          </p:cNvPr>
          <p:cNvSpPr>
            <a:spLocks noGrp="1"/>
          </p:cNvSpPr>
          <p:nvPr>
            <p:ph idx="4294967295"/>
          </p:nvPr>
        </p:nvSpPr>
        <p:spPr>
          <a:xfrm>
            <a:off x="4760259" y="2286000"/>
            <a:ext cx="3297892" cy="4023360"/>
          </a:xfrm>
        </p:spPr>
        <p:txBody>
          <a:bodyPr/>
          <a:lstStyle/>
          <a:p>
            <a:r>
              <a:rPr lang="en-US" sz="2000" dirty="0"/>
              <a:t>Let’s assume that we have a cars table with:</a:t>
            </a:r>
          </a:p>
          <a:p>
            <a:pPr lvl="1"/>
            <a:r>
              <a:rPr lang="en-US" dirty="0"/>
              <a:t>Partition key = make </a:t>
            </a:r>
          </a:p>
          <a:p>
            <a:pPr lvl="1"/>
            <a:r>
              <a:rPr lang="en-US" dirty="0"/>
              <a:t>Cluster key = model </a:t>
            </a:r>
          </a:p>
          <a:p>
            <a:r>
              <a:rPr lang="en-US" sz="2000" dirty="0"/>
              <a:t>Writing the following data:</a:t>
            </a:r>
          </a:p>
          <a:p>
            <a:pPr marL="636588" lvl="1" indent="-342900">
              <a:buFont typeface="+mj-lt"/>
              <a:buAutoNum type="arabicPeriod"/>
            </a:pPr>
            <a:r>
              <a:rPr lang="en-US" dirty="0"/>
              <a:t>Chevy Volt</a:t>
            </a:r>
          </a:p>
        </p:txBody>
      </p:sp>
      <p:sp>
        <p:nvSpPr>
          <p:cNvPr id="4" name="Footer Placeholder 3">
            <a:extLst>
              <a:ext uri="{FF2B5EF4-FFF2-40B4-BE49-F238E27FC236}">
                <a16:creationId xmlns:a16="http://schemas.microsoft.com/office/drawing/2014/main" id="{BE143031-3092-4333-8069-AB32CD32B658}"/>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34250284-D994-4B8C-80AC-259AC8B482F3}"/>
              </a:ext>
            </a:extLst>
          </p:cNvPr>
          <p:cNvSpPr>
            <a:spLocks noGrp="1"/>
          </p:cNvSpPr>
          <p:nvPr>
            <p:ph type="sldNum" sz="quarter" idx="12"/>
          </p:nvPr>
        </p:nvSpPr>
        <p:spPr/>
        <p:txBody>
          <a:bodyPr/>
          <a:lstStyle/>
          <a:p>
            <a:fld id="{4FAB73BC-B049-4115-A692-8D63A059BFB8}" type="slidenum">
              <a:rPr lang="en-US" smtClean="0"/>
              <a:t>24</a:t>
            </a:fld>
            <a:endParaRPr lang="en-US" dirty="0"/>
          </a:p>
        </p:txBody>
      </p:sp>
      <p:graphicFrame>
        <p:nvGraphicFramePr>
          <p:cNvPr id="6" name="Content Placeholder 7">
            <a:extLst>
              <a:ext uri="{FF2B5EF4-FFF2-40B4-BE49-F238E27FC236}">
                <a16:creationId xmlns:a16="http://schemas.microsoft.com/office/drawing/2014/main" id="{5448A13D-2BEE-4627-AD04-C92F97DA210C}"/>
              </a:ext>
            </a:extLst>
          </p:cNvPr>
          <p:cNvGraphicFramePr>
            <a:graphicFrameLocks/>
          </p:cNvGraphicFramePr>
          <p:nvPr>
            <p:extLst/>
          </p:nvPr>
        </p:nvGraphicFramePr>
        <p:xfrm>
          <a:off x="853339" y="2626979"/>
          <a:ext cx="2451004" cy="27652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Content Placeholder 8">
            <a:extLst>
              <a:ext uri="{FF2B5EF4-FFF2-40B4-BE49-F238E27FC236}">
                <a16:creationId xmlns:a16="http://schemas.microsoft.com/office/drawing/2014/main" id="{C78A65F2-AF05-4BB8-85B7-A20CB2685947}"/>
              </a:ext>
            </a:extLst>
          </p:cNvPr>
          <p:cNvGraphicFramePr>
            <a:graphicFrameLocks/>
          </p:cNvGraphicFramePr>
          <p:nvPr>
            <p:extLst>
              <p:ext uri="{D42A27DB-BD31-4B8C-83A1-F6EECF244321}">
                <p14:modId xmlns:p14="http://schemas.microsoft.com/office/powerpoint/2010/main" val="2128401590"/>
              </p:ext>
            </p:extLst>
          </p:nvPr>
        </p:nvGraphicFramePr>
        <p:xfrm>
          <a:off x="2404706" y="2413000"/>
          <a:ext cx="1646873" cy="670560"/>
        </p:xfrm>
        <a:graphic>
          <a:graphicData uri="http://schemas.openxmlformats.org/drawingml/2006/table">
            <a:tbl>
              <a:tblPr firstRow="1" bandRow="1">
                <a:tableStyleId>{21E4AEA4-8DFA-4A89-87EB-49C32662AFE0}</a:tableStyleId>
              </a:tblPr>
              <a:tblGrid>
                <a:gridCol w="813118">
                  <a:extLst>
                    <a:ext uri="{9D8B030D-6E8A-4147-A177-3AD203B41FA5}">
                      <a16:colId xmlns:a16="http://schemas.microsoft.com/office/drawing/2014/main" val="154638388"/>
                    </a:ext>
                  </a:extLst>
                </a:gridCol>
                <a:gridCol w="833755">
                  <a:extLst>
                    <a:ext uri="{9D8B030D-6E8A-4147-A177-3AD203B41FA5}">
                      <a16:colId xmlns:a16="http://schemas.microsoft.com/office/drawing/2014/main" val="363039717"/>
                    </a:ext>
                  </a:extLst>
                </a:gridCol>
              </a:tblGrid>
              <a:tr h="291021">
                <a:tc>
                  <a:txBody>
                    <a:bodyPr/>
                    <a:lstStyle/>
                    <a:p>
                      <a:r>
                        <a:rPr lang="en-US" sz="1600" dirty="0">
                          <a:latin typeface="Sherman Sans Book" pitchFamily="50" charset="0"/>
                          <a:ea typeface="Sherman Sans Book" pitchFamily="50" charset="0"/>
                        </a:rPr>
                        <a:t>Make</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B0B0B0"/>
                    </a:solidFill>
                  </a:tcPr>
                </a:tc>
                <a:tc>
                  <a:txBody>
                    <a:bodyPr/>
                    <a:lstStyle/>
                    <a:p>
                      <a:r>
                        <a:rPr lang="en-US" sz="1600" dirty="0">
                          <a:latin typeface="Sherman Sans Book" pitchFamily="50" charset="0"/>
                          <a:ea typeface="Sherman Sans Book" pitchFamily="50" charset="0"/>
                        </a:rPr>
                        <a:t>Model</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B0B0B0"/>
                    </a:solidFill>
                  </a:tcPr>
                </a:tc>
                <a:extLst>
                  <a:ext uri="{0D108BD9-81ED-4DB2-BD59-A6C34878D82A}">
                    <a16:rowId xmlns:a16="http://schemas.microsoft.com/office/drawing/2014/main" val="2287570123"/>
                  </a:ext>
                </a:extLst>
              </a:tr>
              <a:tr h="155176">
                <a:tc>
                  <a:txBody>
                    <a:bodyPr/>
                    <a:lstStyle/>
                    <a:p>
                      <a:r>
                        <a:rPr lang="en-US" sz="1600" dirty="0">
                          <a:solidFill>
                            <a:schemeClr val="tx1">
                              <a:lumMod val="65000"/>
                              <a:lumOff val="35000"/>
                            </a:schemeClr>
                          </a:solidFill>
                          <a:latin typeface="Sherman Sans Book" pitchFamily="50" charset="0"/>
                          <a:ea typeface="Sherman Sans Book" pitchFamily="50" charset="0"/>
                        </a:rPr>
                        <a:t>Chevy</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Volt</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1632554309"/>
                  </a:ext>
                </a:extLst>
              </a:tr>
            </a:tbl>
          </a:graphicData>
        </a:graphic>
      </p:graphicFrame>
      <p:graphicFrame>
        <p:nvGraphicFramePr>
          <p:cNvPr id="8" name="Content Placeholder 8">
            <a:extLst>
              <a:ext uri="{FF2B5EF4-FFF2-40B4-BE49-F238E27FC236}">
                <a16:creationId xmlns:a16="http://schemas.microsoft.com/office/drawing/2014/main" id="{6C004BDF-DF6B-4A57-A9FB-A766B0E441C5}"/>
              </a:ext>
            </a:extLst>
          </p:cNvPr>
          <p:cNvGraphicFramePr>
            <a:graphicFrameLocks/>
          </p:cNvGraphicFramePr>
          <p:nvPr>
            <p:extLst>
              <p:ext uri="{D42A27DB-BD31-4B8C-83A1-F6EECF244321}">
                <p14:modId xmlns:p14="http://schemas.microsoft.com/office/powerpoint/2010/main" val="4234864515"/>
              </p:ext>
            </p:extLst>
          </p:nvPr>
        </p:nvGraphicFramePr>
        <p:xfrm>
          <a:off x="768096" y="5072069"/>
          <a:ext cx="1666412" cy="335280"/>
        </p:xfrm>
        <a:graphic>
          <a:graphicData uri="http://schemas.openxmlformats.org/drawingml/2006/table">
            <a:tbl>
              <a:tblPr firstRow="1" bandRow="1">
                <a:tableStyleId>{00A15C55-8517-42AA-B614-E9B94910E393}</a:tableStyleId>
              </a:tblPr>
              <a:tblGrid>
                <a:gridCol w="666635">
                  <a:extLst>
                    <a:ext uri="{9D8B030D-6E8A-4147-A177-3AD203B41FA5}">
                      <a16:colId xmlns:a16="http://schemas.microsoft.com/office/drawing/2014/main" val="154638388"/>
                    </a:ext>
                  </a:extLst>
                </a:gridCol>
                <a:gridCol w="999777">
                  <a:extLst>
                    <a:ext uri="{9D8B030D-6E8A-4147-A177-3AD203B41FA5}">
                      <a16:colId xmlns:a16="http://schemas.microsoft.com/office/drawing/2014/main" val="363039717"/>
                    </a:ext>
                  </a:extLst>
                </a:gridCol>
              </a:tblGrid>
              <a:tr h="335280">
                <a:tc>
                  <a:txBody>
                    <a:bodyPr/>
                    <a:lstStyle/>
                    <a:p>
                      <a:r>
                        <a:rPr lang="en-US" sz="1600" dirty="0">
                          <a:latin typeface="Sherman Sans Book" pitchFamily="50" charset="0"/>
                          <a:ea typeface="Sherman Sans Book" pitchFamily="50" charset="0"/>
                        </a:rPr>
                        <a:t>Make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95959"/>
                    </a:solidFill>
                  </a:tcPr>
                </a:tc>
                <a:tc>
                  <a:txBody>
                    <a:bodyPr/>
                    <a:lstStyle/>
                    <a:p>
                      <a:r>
                        <a:rPr lang="en-US" sz="1600" dirty="0">
                          <a:latin typeface="Sherman Sans Book" pitchFamily="50" charset="0"/>
                          <a:ea typeface="Sherman Sans Book" pitchFamily="50" charset="0"/>
                        </a:rPr>
                        <a:t>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95959"/>
                    </a:solidFill>
                  </a:tcPr>
                </a:tc>
                <a:extLst>
                  <a:ext uri="{0D108BD9-81ED-4DB2-BD59-A6C34878D82A}">
                    <a16:rowId xmlns:a16="http://schemas.microsoft.com/office/drawing/2014/main" val="2287570123"/>
                  </a:ext>
                </a:extLst>
              </a:tr>
            </a:tbl>
          </a:graphicData>
        </a:graphic>
      </p:graphicFrame>
      <p:graphicFrame>
        <p:nvGraphicFramePr>
          <p:cNvPr id="9" name="Content Placeholder 8">
            <a:extLst>
              <a:ext uri="{FF2B5EF4-FFF2-40B4-BE49-F238E27FC236}">
                <a16:creationId xmlns:a16="http://schemas.microsoft.com/office/drawing/2014/main" id="{96E6F3DE-AAAA-4291-BB96-4DE8D4488665}"/>
              </a:ext>
            </a:extLst>
          </p:cNvPr>
          <p:cNvGraphicFramePr>
            <a:graphicFrameLocks/>
          </p:cNvGraphicFramePr>
          <p:nvPr>
            <p:extLst>
              <p:ext uri="{D42A27DB-BD31-4B8C-83A1-F6EECF244321}">
                <p14:modId xmlns:p14="http://schemas.microsoft.com/office/powerpoint/2010/main" val="4061304234"/>
              </p:ext>
            </p:extLst>
          </p:nvPr>
        </p:nvGraphicFramePr>
        <p:xfrm>
          <a:off x="3098663" y="4652379"/>
          <a:ext cx="1646873" cy="335280"/>
        </p:xfrm>
        <a:graphic>
          <a:graphicData uri="http://schemas.openxmlformats.org/drawingml/2006/table">
            <a:tbl>
              <a:tblPr firstRow="1" bandRow="1">
                <a:tableStyleId>{F5AB1C69-6EDB-4FF4-983F-18BD219EF322}</a:tableStyleId>
              </a:tblPr>
              <a:tblGrid>
                <a:gridCol w="813119">
                  <a:extLst>
                    <a:ext uri="{9D8B030D-6E8A-4147-A177-3AD203B41FA5}">
                      <a16:colId xmlns:a16="http://schemas.microsoft.com/office/drawing/2014/main" val="154638388"/>
                    </a:ext>
                  </a:extLst>
                </a:gridCol>
                <a:gridCol w="833754">
                  <a:extLst>
                    <a:ext uri="{9D8B030D-6E8A-4147-A177-3AD203B41FA5}">
                      <a16:colId xmlns:a16="http://schemas.microsoft.com/office/drawing/2014/main" val="363039717"/>
                    </a:ext>
                  </a:extLst>
                </a:gridCol>
              </a:tblGrid>
              <a:tr h="319601">
                <a:tc>
                  <a:txBody>
                    <a:bodyPr/>
                    <a:lstStyle/>
                    <a:p>
                      <a:r>
                        <a:rPr lang="en-US" sz="1600" dirty="0">
                          <a:latin typeface="Sherman Sans Book" pitchFamily="50" charset="0"/>
                          <a:ea typeface="Sherman Sans Book" pitchFamily="50" charset="0"/>
                        </a:rPr>
                        <a:t>Make</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1"/>
                    </a:solidFill>
                  </a:tcPr>
                </a:tc>
                <a:tc>
                  <a:txBody>
                    <a:bodyPr/>
                    <a:lstStyle/>
                    <a:p>
                      <a:r>
                        <a:rPr lang="en-US" sz="1600" dirty="0">
                          <a:latin typeface="Sherman Sans Book" pitchFamily="50" charset="0"/>
                          <a:ea typeface="Sherman Sans Book" pitchFamily="50" charset="0"/>
                        </a:rPr>
                        <a:t>Model</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1"/>
                    </a:solidFill>
                  </a:tcPr>
                </a:tc>
                <a:extLst>
                  <a:ext uri="{0D108BD9-81ED-4DB2-BD59-A6C34878D82A}">
                    <a16:rowId xmlns:a16="http://schemas.microsoft.com/office/drawing/2014/main" val="2287570123"/>
                  </a:ext>
                </a:extLst>
              </a:tr>
            </a:tbl>
          </a:graphicData>
        </a:graphic>
      </p:graphicFrame>
    </p:spTree>
    <p:extLst>
      <p:ext uri="{BB962C8B-B14F-4D97-AF65-F5344CB8AC3E}">
        <p14:creationId xmlns:p14="http://schemas.microsoft.com/office/powerpoint/2010/main" val="17060522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D92FB-1C5B-433F-B9D1-1654AABD866A}"/>
              </a:ext>
            </a:extLst>
          </p:cNvPr>
          <p:cNvSpPr>
            <a:spLocks noGrp="1"/>
          </p:cNvSpPr>
          <p:nvPr>
            <p:ph type="title"/>
          </p:nvPr>
        </p:nvSpPr>
        <p:spPr/>
        <p:txBody>
          <a:bodyPr/>
          <a:lstStyle/>
          <a:p>
            <a:r>
              <a:rPr lang="en-US" dirty="0"/>
              <a:t>Cassandra Cluster Visualized</a:t>
            </a:r>
            <a:endParaRPr lang="en-IN" dirty="0"/>
          </a:p>
        </p:txBody>
      </p:sp>
      <p:sp>
        <p:nvSpPr>
          <p:cNvPr id="3" name="Content Placeholder 2">
            <a:extLst>
              <a:ext uri="{FF2B5EF4-FFF2-40B4-BE49-F238E27FC236}">
                <a16:creationId xmlns:a16="http://schemas.microsoft.com/office/drawing/2014/main" id="{9E049792-72DA-49E6-BACB-53CB7936C440}"/>
              </a:ext>
            </a:extLst>
          </p:cNvPr>
          <p:cNvSpPr>
            <a:spLocks noGrp="1"/>
          </p:cNvSpPr>
          <p:nvPr>
            <p:ph idx="4294967295"/>
          </p:nvPr>
        </p:nvSpPr>
        <p:spPr>
          <a:xfrm>
            <a:off x="4760259" y="2286000"/>
            <a:ext cx="3297892" cy="4023360"/>
          </a:xfrm>
        </p:spPr>
        <p:txBody>
          <a:bodyPr/>
          <a:lstStyle/>
          <a:p>
            <a:r>
              <a:rPr lang="en-US" sz="2000" dirty="0"/>
              <a:t>Let’s assume that we have a cars table with:</a:t>
            </a:r>
          </a:p>
          <a:p>
            <a:pPr lvl="1"/>
            <a:r>
              <a:rPr lang="en-US" dirty="0"/>
              <a:t>Partition key = make </a:t>
            </a:r>
          </a:p>
          <a:p>
            <a:pPr lvl="1"/>
            <a:r>
              <a:rPr lang="en-US" dirty="0"/>
              <a:t>Cluster key = model </a:t>
            </a:r>
          </a:p>
          <a:p>
            <a:r>
              <a:rPr lang="en-US" sz="2000" dirty="0"/>
              <a:t>Writing the following data:</a:t>
            </a:r>
          </a:p>
          <a:p>
            <a:pPr marL="636588" lvl="1" indent="-342900">
              <a:buFont typeface="+mj-lt"/>
              <a:buAutoNum type="arabicPeriod"/>
            </a:pPr>
            <a:r>
              <a:rPr lang="en-US" dirty="0"/>
              <a:t>Chevy Volt</a:t>
            </a:r>
          </a:p>
          <a:p>
            <a:pPr marL="636588" lvl="1" indent="-342900">
              <a:buFont typeface="+mj-lt"/>
              <a:buAutoNum type="arabicPeriod"/>
            </a:pPr>
            <a:r>
              <a:rPr lang="en-US" dirty="0"/>
              <a:t>Toyota Prius</a:t>
            </a:r>
          </a:p>
        </p:txBody>
      </p:sp>
      <p:sp>
        <p:nvSpPr>
          <p:cNvPr id="4" name="Footer Placeholder 3">
            <a:extLst>
              <a:ext uri="{FF2B5EF4-FFF2-40B4-BE49-F238E27FC236}">
                <a16:creationId xmlns:a16="http://schemas.microsoft.com/office/drawing/2014/main" id="{BE143031-3092-4333-8069-AB32CD32B658}"/>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34250284-D994-4B8C-80AC-259AC8B482F3}"/>
              </a:ext>
            </a:extLst>
          </p:cNvPr>
          <p:cNvSpPr>
            <a:spLocks noGrp="1"/>
          </p:cNvSpPr>
          <p:nvPr>
            <p:ph type="sldNum" sz="quarter" idx="12"/>
          </p:nvPr>
        </p:nvSpPr>
        <p:spPr/>
        <p:txBody>
          <a:bodyPr/>
          <a:lstStyle/>
          <a:p>
            <a:fld id="{4FAB73BC-B049-4115-A692-8D63A059BFB8}" type="slidenum">
              <a:rPr lang="en-US" smtClean="0"/>
              <a:t>25</a:t>
            </a:fld>
            <a:endParaRPr lang="en-US" dirty="0"/>
          </a:p>
        </p:txBody>
      </p:sp>
      <p:graphicFrame>
        <p:nvGraphicFramePr>
          <p:cNvPr id="6" name="Content Placeholder 7">
            <a:extLst>
              <a:ext uri="{FF2B5EF4-FFF2-40B4-BE49-F238E27FC236}">
                <a16:creationId xmlns:a16="http://schemas.microsoft.com/office/drawing/2014/main" id="{5448A13D-2BEE-4627-AD04-C92F97DA210C}"/>
              </a:ext>
            </a:extLst>
          </p:cNvPr>
          <p:cNvGraphicFramePr>
            <a:graphicFrameLocks/>
          </p:cNvGraphicFramePr>
          <p:nvPr>
            <p:extLst/>
          </p:nvPr>
        </p:nvGraphicFramePr>
        <p:xfrm>
          <a:off x="853339" y="2626979"/>
          <a:ext cx="2451004" cy="27652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Content Placeholder 8">
            <a:extLst>
              <a:ext uri="{FF2B5EF4-FFF2-40B4-BE49-F238E27FC236}">
                <a16:creationId xmlns:a16="http://schemas.microsoft.com/office/drawing/2014/main" id="{C78A65F2-AF05-4BB8-85B7-A20CB2685947}"/>
              </a:ext>
            </a:extLst>
          </p:cNvPr>
          <p:cNvGraphicFramePr>
            <a:graphicFrameLocks/>
          </p:cNvGraphicFramePr>
          <p:nvPr>
            <p:extLst>
              <p:ext uri="{D42A27DB-BD31-4B8C-83A1-F6EECF244321}">
                <p14:modId xmlns:p14="http://schemas.microsoft.com/office/powerpoint/2010/main" val="1187324989"/>
              </p:ext>
            </p:extLst>
          </p:nvPr>
        </p:nvGraphicFramePr>
        <p:xfrm>
          <a:off x="2404706" y="2413000"/>
          <a:ext cx="1646873" cy="670560"/>
        </p:xfrm>
        <a:graphic>
          <a:graphicData uri="http://schemas.openxmlformats.org/drawingml/2006/table">
            <a:tbl>
              <a:tblPr firstRow="1" bandRow="1">
                <a:tableStyleId>{21E4AEA4-8DFA-4A89-87EB-49C32662AFE0}</a:tableStyleId>
              </a:tblPr>
              <a:tblGrid>
                <a:gridCol w="813118">
                  <a:extLst>
                    <a:ext uri="{9D8B030D-6E8A-4147-A177-3AD203B41FA5}">
                      <a16:colId xmlns:a16="http://schemas.microsoft.com/office/drawing/2014/main" val="154638388"/>
                    </a:ext>
                  </a:extLst>
                </a:gridCol>
                <a:gridCol w="833755">
                  <a:extLst>
                    <a:ext uri="{9D8B030D-6E8A-4147-A177-3AD203B41FA5}">
                      <a16:colId xmlns:a16="http://schemas.microsoft.com/office/drawing/2014/main" val="363039717"/>
                    </a:ext>
                  </a:extLst>
                </a:gridCol>
              </a:tblGrid>
              <a:tr h="291021">
                <a:tc>
                  <a:txBody>
                    <a:bodyPr/>
                    <a:lstStyle/>
                    <a:p>
                      <a:r>
                        <a:rPr lang="en-US" sz="1600" dirty="0">
                          <a:latin typeface="Sherman Sans Book" pitchFamily="50" charset="0"/>
                          <a:ea typeface="Sherman Sans Book" pitchFamily="50" charset="0"/>
                        </a:rPr>
                        <a:t>Make</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B0B0B0"/>
                    </a:solidFill>
                  </a:tcPr>
                </a:tc>
                <a:tc>
                  <a:txBody>
                    <a:bodyPr/>
                    <a:lstStyle/>
                    <a:p>
                      <a:r>
                        <a:rPr lang="en-US" sz="1600" dirty="0">
                          <a:latin typeface="Sherman Sans Book" pitchFamily="50" charset="0"/>
                          <a:ea typeface="Sherman Sans Book" pitchFamily="50" charset="0"/>
                        </a:rPr>
                        <a:t>Model</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B0B0B0"/>
                    </a:solidFill>
                  </a:tcPr>
                </a:tc>
                <a:extLst>
                  <a:ext uri="{0D108BD9-81ED-4DB2-BD59-A6C34878D82A}">
                    <a16:rowId xmlns:a16="http://schemas.microsoft.com/office/drawing/2014/main" val="2287570123"/>
                  </a:ext>
                </a:extLst>
              </a:tr>
              <a:tr h="155176">
                <a:tc>
                  <a:txBody>
                    <a:bodyPr/>
                    <a:lstStyle/>
                    <a:p>
                      <a:r>
                        <a:rPr lang="en-US" sz="1600" dirty="0">
                          <a:solidFill>
                            <a:schemeClr val="tx1">
                              <a:lumMod val="65000"/>
                              <a:lumOff val="35000"/>
                            </a:schemeClr>
                          </a:solidFill>
                          <a:latin typeface="Sherman Sans Book" pitchFamily="50" charset="0"/>
                          <a:ea typeface="Sherman Sans Book" pitchFamily="50" charset="0"/>
                        </a:rPr>
                        <a:t>Chevy</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Volt</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1632554309"/>
                  </a:ext>
                </a:extLst>
              </a:tr>
            </a:tbl>
          </a:graphicData>
        </a:graphic>
      </p:graphicFrame>
      <p:graphicFrame>
        <p:nvGraphicFramePr>
          <p:cNvPr id="8" name="Content Placeholder 8">
            <a:extLst>
              <a:ext uri="{FF2B5EF4-FFF2-40B4-BE49-F238E27FC236}">
                <a16:creationId xmlns:a16="http://schemas.microsoft.com/office/drawing/2014/main" id="{6C004BDF-DF6B-4A57-A9FB-A766B0E441C5}"/>
              </a:ext>
            </a:extLst>
          </p:cNvPr>
          <p:cNvGraphicFramePr>
            <a:graphicFrameLocks/>
          </p:cNvGraphicFramePr>
          <p:nvPr>
            <p:extLst>
              <p:ext uri="{D42A27DB-BD31-4B8C-83A1-F6EECF244321}">
                <p14:modId xmlns:p14="http://schemas.microsoft.com/office/powerpoint/2010/main" val="4029464931"/>
              </p:ext>
            </p:extLst>
          </p:nvPr>
        </p:nvGraphicFramePr>
        <p:xfrm>
          <a:off x="768096" y="5072069"/>
          <a:ext cx="1666412" cy="335280"/>
        </p:xfrm>
        <a:graphic>
          <a:graphicData uri="http://schemas.openxmlformats.org/drawingml/2006/table">
            <a:tbl>
              <a:tblPr firstRow="1" bandRow="1">
                <a:tableStyleId>{00A15C55-8517-42AA-B614-E9B94910E393}</a:tableStyleId>
              </a:tblPr>
              <a:tblGrid>
                <a:gridCol w="666635">
                  <a:extLst>
                    <a:ext uri="{9D8B030D-6E8A-4147-A177-3AD203B41FA5}">
                      <a16:colId xmlns:a16="http://schemas.microsoft.com/office/drawing/2014/main" val="154638388"/>
                    </a:ext>
                  </a:extLst>
                </a:gridCol>
                <a:gridCol w="999777">
                  <a:extLst>
                    <a:ext uri="{9D8B030D-6E8A-4147-A177-3AD203B41FA5}">
                      <a16:colId xmlns:a16="http://schemas.microsoft.com/office/drawing/2014/main" val="363039717"/>
                    </a:ext>
                  </a:extLst>
                </a:gridCol>
              </a:tblGrid>
              <a:tr h="335280">
                <a:tc>
                  <a:txBody>
                    <a:bodyPr/>
                    <a:lstStyle/>
                    <a:p>
                      <a:r>
                        <a:rPr lang="en-US" sz="1600" dirty="0">
                          <a:latin typeface="Sherman Sans Book" pitchFamily="50" charset="0"/>
                          <a:ea typeface="Sherman Sans Book" pitchFamily="50" charset="0"/>
                        </a:rPr>
                        <a:t>Make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95959"/>
                    </a:solidFill>
                  </a:tcPr>
                </a:tc>
                <a:tc>
                  <a:txBody>
                    <a:bodyPr/>
                    <a:lstStyle/>
                    <a:p>
                      <a:r>
                        <a:rPr lang="en-US" sz="1600" dirty="0">
                          <a:latin typeface="Sherman Sans Book" pitchFamily="50" charset="0"/>
                          <a:ea typeface="Sherman Sans Book" pitchFamily="50" charset="0"/>
                        </a:rPr>
                        <a:t>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95959"/>
                    </a:solidFill>
                  </a:tcPr>
                </a:tc>
                <a:extLst>
                  <a:ext uri="{0D108BD9-81ED-4DB2-BD59-A6C34878D82A}">
                    <a16:rowId xmlns:a16="http://schemas.microsoft.com/office/drawing/2014/main" val="2287570123"/>
                  </a:ext>
                </a:extLst>
              </a:tr>
            </a:tbl>
          </a:graphicData>
        </a:graphic>
      </p:graphicFrame>
      <p:graphicFrame>
        <p:nvGraphicFramePr>
          <p:cNvPr id="9" name="Content Placeholder 8">
            <a:extLst>
              <a:ext uri="{FF2B5EF4-FFF2-40B4-BE49-F238E27FC236}">
                <a16:creationId xmlns:a16="http://schemas.microsoft.com/office/drawing/2014/main" id="{96E6F3DE-AAAA-4291-BB96-4DE8D4488665}"/>
              </a:ext>
            </a:extLst>
          </p:cNvPr>
          <p:cNvGraphicFramePr>
            <a:graphicFrameLocks/>
          </p:cNvGraphicFramePr>
          <p:nvPr>
            <p:extLst>
              <p:ext uri="{D42A27DB-BD31-4B8C-83A1-F6EECF244321}">
                <p14:modId xmlns:p14="http://schemas.microsoft.com/office/powerpoint/2010/main" val="3955731672"/>
              </p:ext>
            </p:extLst>
          </p:nvPr>
        </p:nvGraphicFramePr>
        <p:xfrm>
          <a:off x="3098663" y="4652379"/>
          <a:ext cx="1646873" cy="670560"/>
        </p:xfrm>
        <a:graphic>
          <a:graphicData uri="http://schemas.openxmlformats.org/drawingml/2006/table">
            <a:tbl>
              <a:tblPr firstRow="1" bandRow="1">
                <a:tableStyleId>{F5AB1C69-6EDB-4FF4-983F-18BD219EF322}</a:tableStyleId>
              </a:tblPr>
              <a:tblGrid>
                <a:gridCol w="813119">
                  <a:extLst>
                    <a:ext uri="{9D8B030D-6E8A-4147-A177-3AD203B41FA5}">
                      <a16:colId xmlns:a16="http://schemas.microsoft.com/office/drawing/2014/main" val="154638388"/>
                    </a:ext>
                  </a:extLst>
                </a:gridCol>
                <a:gridCol w="833754">
                  <a:extLst>
                    <a:ext uri="{9D8B030D-6E8A-4147-A177-3AD203B41FA5}">
                      <a16:colId xmlns:a16="http://schemas.microsoft.com/office/drawing/2014/main" val="363039717"/>
                    </a:ext>
                  </a:extLst>
                </a:gridCol>
              </a:tblGrid>
              <a:tr h="319601">
                <a:tc>
                  <a:txBody>
                    <a:bodyPr/>
                    <a:lstStyle/>
                    <a:p>
                      <a:r>
                        <a:rPr lang="en-US" sz="1600" dirty="0">
                          <a:latin typeface="Sherman Sans Book" pitchFamily="50" charset="0"/>
                          <a:ea typeface="Sherman Sans Book" pitchFamily="50" charset="0"/>
                        </a:rPr>
                        <a:t>Make</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1"/>
                    </a:solidFill>
                  </a:tcPr>
                </a:tc>
                <a:tc>
                  <a:txBody>
                    <a:bodyPr/>
                    <a:lstStyle/>
                    <a:p>
                      <a:r>
                        <a:rPr lang="en-US" sz="1600" dirty="0">
                          <a:latin typeface="Sherman Sans Book" pitchFamily="50" charset="0"/>
                          <a:ea typeface="Sherman Sans Book" pitchFamily="50" charset="0"/>
                        </a:rPr>
                        <a:t>Model</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1"/>
                    </a:solidFill>
                  </a:tcPr>
                </a:tc>
                <a:extLst>
                  <a:ext uri="{0D108BD9-81ED-4DB2-BD59-A6C34878D82A}">
                    <a16:rowId xmlns:a16="http://schemas.microsoft.com/office/drawing/2014/main" val="2287570123"/>
                  </a:ext>
                </a:extLst>
              </a:tr>
              <a:tr h="319601">
                <a:tc>
                  <a:txBody>
                    <a:bodyPr/>
                    <a:lstStyle/>
                    <a:p>
                      <a:r>
                        <a:rPr lang="en-US" sz="1600" dirty="0">
                          <a:solidFill>
                            <a:schemeClr val="tx1">
                              <a:lumMod val="65000"/>
                              <a:lumOff val="35000"/>
                            </a:schemeClr>
                          </a:solidFill>
                          <a:latin typeface="Sherman Sans Book" pitchFamily="50" charset="0"/>
                          <a:ea typeface="Sherman Sans Book" pitchFamily="50" charset="0"/>
                        </a:rPr>
                        <a:t>Toyota</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Prius</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137748499"/>
                  </a:ext>
                </a:extLst>
              </a:tr>
            </a:tbl>
          </a:graphicData>
        </a:graphic>
      </p:graphicFrame>
    </p:spTree>
    <p:extLst>
      <p:ext uri="{BB962C8B-B14F-4D97-AF65-F5344CB8AC3E}">
        <p14:creationId xmlns:p14="http://schemas.microsoft.com/office/powerpoint/2010/main" val="28151913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D92FB-1C5B-433F-B9D1-1654AABD866A}"/>
              </a:ext>
            </a:extLst>
          </p:cNvPr>
          <p:cNvSpPr>
            <a:spLocks noGrp="1"/>
          </p:cNvSpPr>
          <p:nvPr>
            <p:ph type="title"/>
          </p:nvPr>
        </p:nvSpPr>
        <p:spPr/>
        <p:txBody>
          <a:bodyPr/>
          <a:lstStyle/>
          <a:p>
            <a:r>
              <a:rPr lang="en-US" dirty="0"/>
              <a:t>Cassandra Cluster Visualized</a:t>
            </a:r>
            <a:endParaRPr lang="en-IN" dirty="0"/>
          </a:p>
        </p:txBody>
      </p:sp>
      <p:sp>
        <p:nvSpPr>
          <p:cNvPr id="3" name="Content Placeholder 2">
            <a:extLst>
              <a:ext uri="{FF2B5EF4-FFF2-40B4-BE49-F238E27FC236}">
                <a16:creationId xmlns:a16="http://schemas.microsoft.com/office/drawing/2014/main" id="{9E049792-72DA-49E6-BACB-53CB7936C440}"/>
              </a:ext>
            </a:extLst>
          </p:cNvPr>
          <p:cNvSpPr>
            <a:spLocks noGrp="1"/>
          </p:cNvSpPr>
          <p:nvPr>
            <p:ph idx="4294967295"/>
          </p:nvPr>
        </p:nvSpPr>
        <p:spPr>
          <a:xfrm>
            <a:off x="4760259" y="2286000"/>
            <a:ext cx="3297892" cy="4023360"/>
          </a:xfrm>
        </p:spPr>
        <p:txBody>
          <a:bodyPr/>
          <a:lstStyle/>
          <a:p>
            <a:r>
              <a:rPr lang="en-US" sz="2000" dirty="0"/>
              <a:t>Let’s assume that we have a cars table with:</a:t>
            </a:r>
          </a:p>
          <a:p>
            <a:pPr lvl="1"/>
            <a:r>
              <a:rPr lang="en-US" dirty="0"/>
              <a:t>Partition key = make </a:t>
            </a:r>
          </a:p>
          <a:p>
            <a:pPr lvl="1"/>
            <a:r>
              <a:rPr lang="en-US" dirty="0"/>
              <a:t>Cluster key = model </a:t>
            </a:r>
          </a:p>
          <a:p>
            <a:r>
              <a:rPr lang="en-US" sz="2000" dirty="0"/>
              <a:t>Writing the following data:</a:t>
            </a:r>
          </a:p>
          <a:p>
            <a:pPr marL="636588" lvl="1" indent="-342900">
              <a:buFont typeface="+mj-lt"/>
              <a:buAutoNum type="arabicPeriod"/>
            </a:pPr>
            <a:r>
              <a:rPr lang="en-US" dirty="0"/>
              <a:t>Chevy Volt</a:t>
            </a:r>
          </a:p>
          <a:p>
            <a:pPr marL="636588" lvl="1" indent="-342900">
              <a:buFont typeface="+mj-lt"/>
              <a:buAutoNum type="arabicPeriod"/>
            </a:pPr>
            <a:r>
              <a:rPr lang="en-US" dirty="0"/>
              <a:t>Toyota Prius</a:t>
            </a:r>
          </a:p>
          <a:p>
            <a:pPr marL="636588" lvl="1" indent="-342900">
              <a:buFont typeface="+mj-lt"/>
              <a:buAutoNum type="arabicPeriod"/>
            </a:pPr>
            <a:r>
              <a:rPr lang="en-US" dirty="0"/>
              <a:t>Chevy Cruze</a:t>
            </a:r>
          </a:p>
        </p:txBody>
      </p:sp>
      <p:sp>
        <p:nvSpPr>
          <p:cNvPr id="4" name="Footer Placeholder 3">
            <a:extLst>
              <a:ext uri="{FF2B5EF4-FFF2-40B4-BE49-F238E27FC236}">
                <a16:creationId xmlns:a16="http://schemas.microsoft.com/office/drawing/2014/main" id="{BE143031-3092-4333-8069-AB32CD32B658}"/>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34250284-D994-4B8C-80AC-259AC8B482F3}"/>
              </a:ext>
            </a:extLst>
          </p:cNvPr>
          <p:cNvSpPr>
            <a:spLocks noGrp="1"/>
          </p:cNvSpPr>
          <p:nvPr>
            <p:ph type="sldNum" sz="quarter" idx="12"/>
          </p:nvPr>
        </p:nvSpPr>
        <p:spPr/>
        <p:txBody>
          <a:bodyPr/>
          <a:lstStyle/>
          <a:p>
            <a:fld id="{4FAB73BC-B049-4115-A692-8D63A059BFB8}" type="slidenum">
              <a:rPr lang="en-US" smtClean="0"/>
              <a:t>26</a:t>
            </a:fld>
            <a:endParaRPr lang="en-US" dirty="0"/>
          </a:p>
        </p:txBody>
      </p:sp>
      <p:graphicFrame>
        <p:nvGraphicFramePr>
          <p:cNvPr id="6" name="Content Placeholder 7">
            <a:extLst>
              <a:ext uri="{FF2B5EF4-FFF2-40B4-BE49-F238E27FC236}">
                <a16:creationId xmlns:a16="http://schemas.microsoft.com/office/drawing/2014/main" id="{5448A13D-2BEE-4627-AD04-C92F97DA210C}"/>
              </a:ext>
            </a:extLst>
          </p:cNvPr>
          <p:cNvGraphicFramePr>
            <a:graphicFrameLocks/>
          </p:cNvGraphicFramePr>
          <p:nvPr>
            <p:extLst/>
          </p:nvPr>
        </p:nvGraphicFramePr>
        <p:xfrm>
          <a:off x="853339" y="2626979"/>
          <a:ext cx="2451004" cy="27652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Content Placeholder 8">
            <a:extLst>
              <a:ext uri="{FF2B5EF4-FFF2-40B4-BE49-F238E27FC236}">
                <a16:creationId xmlns:a16="http://schemas.microsoft.com/office/drawing/2014/main" id="{C78A65F2-AF05-4BB8-85B7-A20CB2685947}"/>
              </a:ext>
            </a:extLst>
          </p:cNvPr>
          <p:cNvGraphicFramePr>
            <a:graphicFrameLocks/>
          </p:cNvGraphicFramePr>
          <p:nvPr>
            <p:extLst>
              <p:ext uri="{D42A27DB-BD31-4B8C-83A1-F6EECF244321}">
                <p14:modId xmlns:p14="http://schemas.microsoft.com/office/powerpoint/2010/main" val="749769266"/>
              </p:ext>
            </p:extLst>
          </p:nvPr>
        </p:nvGraphicFramePr>
        <p:xfrm>
          <a:off x="2404706" y="2413000"/>
          <a:ext cx="1646873" cy="1005840"/>
        </p:xfrm>
        <a:graphic>
          <a:graphicData uri="http://schemas.openxmlformats.org/drawingml/2006/table">
            <a:tbl>
              <a:tblPr firstRow="1" bandRow="1">
                <a:tableStyleId>{21E4AEA4-8DFA-4A89-87EB-49C32662AFE0}</a:tableStyleId>
              </a:tblPr>
              <a:tblGrid>
                <a:gridCol w="813118">
                  <a:extLst>
                    <a:ext uri="{9D8B030D-6E8A-4147-A177-3AD203B41FA5}">
                      <a16:colId xmlns:a16="http://schemas.microsoft.com/office/drawing/2014/main" val="154638388"/>
                    </a:ext>
                  </a:extLst>
                </a:gridCol>
                <a:gridCol w="833755">
                  <a:extLst>
                    <a:ext uri="{9D8B030D-6E8A-4147-A177-3AD203B41FA5}">
                      <a16:colId xmlns:a16="http://schemas.microsoft.com/office/drawing/2014/main" val="363039717"/>
                    </a:ext>
                  </a:extLst>
                </a:gridCol>
              </a:tblGrid>
              <a:tr h="291021">
                <a:tc>
                  <a:txBody>
                    <a:bodyPr/>
                    <a:lstStyle/>
                    <a:p>
                      <a:r>
                        <a:rPr lang="en-US" sz="1600" dirty="0">
                          <a:latin typeface="Sherman Sans Book" pitchFamily="50" charset="0"/>
                          <a:ea typeface="Sherman Sans Book" pitchFamily="50" charset="0"/>
                        </a:rPr>
                        <a:t>Make</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B0B0B0"/>
                    </a:solidFill>
                  </a:tcPr>
                </a:tc>
                <a:tc>
                  <a:txBody>
                    <a:bodyPr/>
                    <a:lstStyle/>
                    <a:p>
                      <a:r>
                        <a:rPr lang="en-US" sz="1600" dirty="0">
                          <a:latin typeface="Sherman Sans Book" pitchFamily="50" charset="0"/>
                          <a:ea typeface="Sherman Sans Book" pitchFamily="50" charset="0"/>
                        </a:rPr>
                        <a:t>Model</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B0B0B0"/>
                    </a:solidFill>
                  </a:tcPr>
                </a:tc>
                <a:extLst>
                  <a:ext uri="{0D108BD9-81ED-4DB2-BD59-A6C34878D82A}">
                    <a16:rowId xmlns:a16="http://schemas.microsoft.com/office/drawing/2014/main" val="2287570123"/>
                  </a:ext>
                </a:extLst>
              </a:tr>
              <a:tr h="291021">
                <a:tc>
                  <a:txBody>
                    <a:bodyPr/>
                    <a:lstStyle/>
                    <a:p>
                      <a:r>
                        <a:rPr lang="en-US" sz="1600" dirty="0">
                          <a:solidFill>
                            <a:schemeClr val="tx1">
                              <a:lumMod val="65000"/>
                              <a:lumOff val="35000"/>
                            </a:schemeClr>
                          </a:solidFill>
                          <a:latin typeface="Sherman Sans Book" pitchFamily="50" charset="0"/>
                          <a:ea typeface="Sherman Sans Book" pitchFamily="50" charset="0"/>
                        </a:rPr>
                        <a:t>Chevy</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Cruze</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277033152"/>
                  </a:ext>
                </a:extLst>
              </a:tr>
              <a:tr h="155176">
                <a:tc>
                  <a:txBody>
                    <a:bodyPr/>
                    <a:lstStyle/>
                    <a:p>
                      <a:r>
                        <a:rPr lang="en-US" sz="1600" dirty="0">
                          <a:solidFill>
                            <a:schemeClr val="tx1">
                              <a:lumMod val="65000"/>
                              <a:lumOff val="35000"/>
                            </a:schemeClr>
                          </a:solidFill>
                          <a:latin typeface="Sherman Sans Book" pitchFamily="50" charset="0"/>
                          <a:ea typeface="Sherman Sans Book" pitchFamily="50" charset="0"/>
                        </a:rPr>
                        <a:t>Chevy</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Volt</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1632554309"/>
                  </a:ext>
                </a:extLst>
              </a:tr>
            </a:tbl>
          </a:graphicData>
        </a:graphic>
      </p:graphicFrame>
      <p:graphicFrame>
        <p:nvGraphicFramePr>
          <p:cNvPr id="8" name="Content Placeholder 8">
            <a:extLst>
              <a:ext uri="{FF2B5EF4-FFF2-40B4-BE49-F238E27FC236}">
                <a16:creationId xmlns:a16="http://schemas.microsoft.com/office/drawing/2014/main" id="{6C004BDF-DF6B-4A57-A9FB-A766B0E441C5}"/>
              </a:ext>
            </a:extLst>
          </p:cNvPr>
          <p:cNvGraphicFramePr>
            <a:graphicFrameLocks/>
          </p:cNvGraphicFramePr>
          <p:nvPr>
            <p:extLst>
              <p:ext uri="{D42A27DB-BD31-4B8C-83A1-F6EECF244321}">
                <p14:modId xmlns:p14="http://schemas.microsoft.com/office/powerpoint/2010/main" val="2441239550"/>
              </p:ext>
            </p:extLst>
          </p:nvPr>
        </p:nvGraphicFramePr>
        <p:xfrm>
          <a:off x="768096" y="5072069"/>
          <a:ext cx="1666412" cy="335280"/>
        </p:xfrm>
        <a:graphic>
          <a:graphicData uri="http://schemas.openxmlformats.org/drawingml/2006/table">
            <a:tbl>
              <a:tblPr firstRow="1" bandRow="1">
                <a:tableStyleId>{00A15C55-8517-42AA-B614-E9B94910E393}</a:tableStyleId>
              </a:tblPr>
              <a:tblGrid>
                <a:gridCol w="666635">
                  <a:extLst>
                    <a:ext uri="{9D8B030D-6E8A-4147-A177-3AD203B41FA5}">
                      <a16:colId xmlns:a16="http://schemas.microsoft.com/office/drawing/2014/main" val="154638388"/>
                    </a:ext>
                  </a:extLst>
                </a:gridCol>
                <a:gridCol w="999777">
                  <a:extLst>
                    <a:ext uri="{9D8B030D-6E8A-4147-A177-3AD203B41FA5}">
                      <a16:colId xmlns:a16="http://schemas.microsoft.com/office/drawing/2014/main" val="363039717"/>
                    </a:ext>
                  </a:extLst>
                </a:gridCol>
              </a:tblGrid>
              <a:tr h="335280">
                <a:tc>
                  <a:txBody>
                    <a:bodyPr/>
                    <a:lstStyle/>
                    <a:p>
                      <a:r>
                        <a:rPr lang="en-US" sz="1600" dirty="0">
                          <a:latin typeface="Sherman Sans Book" pitchFamily="50" charset="0"/>
                          <a:ea typeface="Sherman Sans Book" pitchFamily="50" charset="0"/>
                        </a:rPr>
                        <a:t>Make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95959"/>
                    </a:solidFill>
                  </a:tcPr>
                </a:tc>
                <a:tc>
                  <a:txBody>
                    <a:bodyPr/>
                    <a:lstStyle/>
                    <a:p>
                      <a:r>
                        <a:rPr lang="en-US" sz="1600" dirty="0">
                          <a:latin typeface="Sherman Sans Book" pitchFamily="50" charset="0"/>
                          <a:ea typeface="Sherman Sans Book" pitchFamily="50" charset="0"/>
                        </a:rPr>
                        <a:t>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95959"/>
                    </a:solidFill>
                  </a:tcPr>
                </a:tc>
                <a:extLst>
                  <a:ext uri="{0D108BD9-81ED-4DB2-BD59-A6C34878D82A}">
                    <a16:rowId xmlns:a16="http://schemas.microsoft.com/office/drawing/2014/main" val="2287570123"/>
                  </a:ext>
                </a:extLst>
              </a:tr>
            </a:tbl>
          </a:graphicData>
        </a:graphic>
      </p:graphicFrame>
      <p:graphicFrame>
        <p:nvGraphicFramePr>
          <p:cNvPr id="9" name="Content Placeholder 8">
            <a:extLst>
              <a:ext uri="{FF2B5EF4-FFF2-40B4-BE49-F238E27FC236}">
                <a16:creationId xmlns:a16="http://schemas.microsoft.com/office/drawing/2014/main" id="{96E6F3DE-AAAA-4291-BB96-4DE8D4488665}"/>
              </a:ext>
            </a:extLst>
          </p:cNvPr>
          <p:cNvGraphicFramePr>
            <a:graphicFrameLocks/>
          </p:cNvGraphicFramePr>
          <p:nvPr>
            <p:extLst>
              <p:ext uri="{D42A27DB-BD31-4B8C-83A1-F6EECF244321}">
                <p14:modId xmlns:p14="http://schemas.microsoft.com/office/powerpoint/2010/main" val="3972506271"/>
              </p:ext>
            </p:extLst>
          </p:nvPr>
        </p:nvGraphicFramePr>
        <p:xfrm>
          <a:off x="3098663" y="4652379"/>
          <a:ext cx="1646873" cy="670560"/>
        </p:xfrm>
        <a:graphic>
          <a:graphicData uri="http://schemas.openxmlformats.org/drawingml/2006/table">
            <a:tbl>
              <a:tblPr firstRow="1" bandRow="1">
                <a:tableStyleId>{F5AB1C69-6EDB-4FF4-983F-18BD219EF322}</a:tableStyleId>
              </a:tblPr>
              <a:tblGrid>
                <a:gridCol w="813119">
                  <a:extLst>
                    <a:ext uri="{9D8B030D-6E8A-4147-A177-3AD203B41FA5}">
                      <a16:colId xmlns:a16="http://schemas.microsoft.com/office/drawing/2014/main" val="154638388"/>
                    </a:ext>
                  </a:extLst>
                </a:gridCol>
                <a:gridCol w="833754">
                  <a:extLst>
                    <a:ext uri="{9D8B030D-6E8A-4147-A177-3AD203B41FA5}">
                      <a16:colId xmlns:a16="http://schemas.microsoft.com/office/drawing/2014/main" val="363039717"/>
                    </a:ext>
                  </a:extLst>
                </a:gridCol>
              </a:tblGrid>
              <a:tr h="319601">
                <a:tc>
                  <a:txBody>
                    <a:bodyPr/>
                    <a:lstStyle/>
                    <a:p>
                      <a:r>
                        <a:rPr lang="en-US" sz="1600" dirty="0">
                          <a:latin typeface="Sherman Sans Book" pitchFamily="50" charset="0"/>
                          <a:ea typeface="Sherman Sans Book" pitchFamily="50" charset="0"/>
                        </a:rPr>
                        <a:t>Make</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1"/>
                    </a:solidFill>
                  </a:tcPr>
                </a:tc>
                <a:tc>
                  <a:txBody>
                    <a:bodyPr/>
                    <a:lstStyle/>
                    <a:p>
                      <a:r>
                        <a:rPr lang="en-US" sz="1600" dirty="0">
                          <a:latin typeface="Sherman Sans Book" pitchFamily="50" charset="0"/>
                          <a:ea typeface="Sherman Sans Book" pitchFamily="50" charset="0"/>
                        </a:rPr>
                        <a:t>Model</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1"/>
                    </a:solidFill>
                  </a:tcPr>
                </a:tc>
                <a:extLst>
                  <a:ext uri="{0D108BD9-81ED-4DB2-BD59-A6C34878D82A}">
                    <a16:rowId xmlns:a16="http://schemas.microsoft.com/office/drawing/2014/main" val="2287570123"/>
                  </a:ext>
                </a:extLst>
              </a:tr>
              <a:tr h="319601">
                <a:tc>
                  <a:txBody>
                    <a:bodyPr/>
                    <a:lstStyle/>
                    <a:p>
                      <a:r>
                        <a:rPr lang="en-US" sz="1600" dirty="0">
                          <a:solidFill>
                            <a:schemeClr val="tx1">
                              <a:lumMod val="65000"/>
                              <a:lumOff val="35000"/>
                            </a:schemeClr>
                          </a:solidFill>
                          <a:latin typeface="Sherman Sans Book" pitchFamily="50" charset="0"/>
                          <a:ea typeface="Sherman Sans Book" pitchFamily="50" charset="0"/>
                        </a:rPr>
                        <a:t>Toyota</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Prius</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137748499"/>
                  </a:ext>
                </a:extLst>
              </a:tr>
            </a:tbl>
          </a:graphicData>
        </a:graphic>
      </p:graphicFrame>
    </p:spTree>
    <p:extLst>
      <p:ext uri="{BB962C8B-B14F-4D97-AF65-F5344CB8AC3E}">
        <p14:creationId xmlns:p14="http://schemas.microsoft.com/office/powerpoint/2010/main" val="3696220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D92FB-1C5B-433F-B9D1-1654AABD866A}"/>
              </a:ext>
            </a:extLst>
          </p:cNvPr>
          <p:cNvSpPr>
            <a:spLocks noGrp="1"/>
          </p:cNvSpPr>
          <p:nvPr>
            <p:ph type="title"/>
          </p:nvPr>
        </p:nvSpPr>
        <p:spPr/>
        <p:txBody>
          <a:bodyPr/>
          <a:lstStyle/>
          <a:p>
            <a:r>
              <a:rPr lang="en-US" dirty="0"/>
              <a:t>Cassandra Cluster Visualized</a:t>
            </a:r>
            <a:endParaRPr lang="en-IN" dirty="0"/>
          </a:p>
        </p:txBody>
      </p:sp>
      <p:sp>
        <p:nvSpPr>
          <p:cNvPr id="3" name="Content Placeholder 2">
            <a:extLst>
              <a:ext uri="{FF2B5EF4-FFF2-40B4-BE49-F238E27FC236}">
                <a16:creationId xmlns:a16="http://schemas.microsoft.com/office/drawing/2014/main" id="{9E049792-72DA-49E6-BACB-53CB7936C440}"/>
              </a:ext>
            </a:extLst>
          </p:cNvPr>
          <p:cNvSpPr>
            <a:spLocks noGrp="1"/>
          </p:cNvSpPr>
          <p:nvPr>
            <p:ph idx="4294967295"/>
          </p:nvPr>
        </p:nvSpPr>
        <p:spPr>
          <a:xfrm>
            <a:off x="4760259" y="2286000"/>
            <a:ext cx="3297892" cy="4023360"/>
          </a:xfrm>
        </p:spPr>
        <p:txBody>
          <a:bodyPr/>
          <a:lstStyle/>
          <a:p>
            <a:r>
              <a:rPr lang="en-US" sz="2000" dirty="0"/>
              <a:t>Let’s assume that we have a cars table with:</a:t>
            </a:r>
          </a:p>
          <a:p>
            <a:pPr lvl="1"/>
            <a:r>
              <a:rPr lang="en-US" dirty="0"/>
              <a:t>Partition key = make </a:t>
            </a:r>
          </a:p>
          <a:p>
            <a:pPr lvl="1"/>
            <a:r>
              <a:rPr lang="en-US" dirty="0"/>
              <a:t>Cluster key = model </a:t>
            </a:r>
          </a:p>
          <a:p>
            <a:r>
              <a:rPr lang="en-US" sz="2000" dirty="0"/>
              <a:t>Writing the following data:</a:t>
            </a:r>
          </a:p>
          <a:p>
            <a:pPr marL="636588" lvl="1" indent="-342900">
              <a:buFont typeface="+mj-lt"/>
              <a:buAutoNum type="arabicPeriod"/>
            </a:pPr>
            <a:r>
              <a:rPr lang="en-US" dirty="0"/>
              <a:t>Chevy Volt</a:t>
            </a:r>
          </a:p>
          <a:p>
            <a:pPr marL="636588" lvl="1" indent="-342900">
              <a:buFont typeface="+mj-lt"/>
              <a:buAutoNum type="arabicPeriod"/>
            </a:pPr>
            <a:r>
              <a:rPr lang="en-US" dirty="0"/>
              <a:t>Toyota Prius</a:t>
            </a:r>
          </a:p>
          <a:p>
            <a:pPr marL="636588" lvl="1" indent="-342900">
              <a:buFont typeface="+mj-lt"/>
              <a:buAutoNum type="arabicPeriod"/>
            </a:pPr>
            <a:r>
              <a:rPr lang="en-US" dirty="0"/>
              <a:t>Chevy Cruze</a:t>
            </a:r>
          </a:p>
          <a:p>
            <a:pPr marL="636588" lvl="1" indent="-342900">
              <a:buFont typeface="+mj-lt"/>
              <a:buAutoNum type="arabicPeriod"/>
            </a:pPr>
            <a:r>
              <a:rPr lang="en-US" dirty="0"/>
              <a:t>Jeep Wrangler</a:t>
            </a:r>
          </a:p>
        </p:txBody>
      </p:sp>
      <p:sp>
        <p:nvSpPr>
          <p:cNvPr id="4" name="Footer Placeholder 3">
            <a:extLst>
              <a:ext uri="{FF2B5EF4-FFF2-40B4-BE49-F238E27FC236}">
                <a16:creationId xmlns:a16="http://schemas.microsoft.com/office/drawing/2014/main" id="{BE143031-3092-4333-8069-AB32CD32B658}"/>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34250284-D994-4B8C-80AC-259AC8B482F3}"/>
              </a:ext>
            </a:extLst>
          </p:cNvPr>
          <p:cNvSpPr>
            <a:spLocks noGrp="1"/>
          </p:cNvSpPr>
          <p:nvPr>
            <p:ph type="sldNum" sz="quarter" idx="12"/>
          </p:nvPr>
        </p:nvSpPr>
        <p:spPr/>
        <p:txBody>
          <a:bodyPr/>
          <a:lstStyle/>
          <a:p>
            <a:fld id="{4FAB73BC-B049-4115-A692-8D63A059BFB8}" type="slidenum">
              <a:rPr lang="en-US" smtClean="0"/>
              <a:t>27</a:t>
            </a:fld>
            <a:endParaRPr lang="en-US" dirty="0"/>
          </a:p>
        </p:txBody>
      </p:sp>
      <p:graphicFrame>
        <p:nvGraphicFramePr>
          <p:cNvPr id="6" name="Content Placeholder 7">
            <a:extLst>
              <a:ext uri="{FF2B5EF4-FFF2-40B4-BE49-F238E27FC236}">
                <a16:creationId xmlns:a16="http://schemas.microsoft.com/office/drawing/2014/main" id="{5448A13D-2BEE-4627-AD04-C92F97DA210C}"/>
              </a:ext>
            </a:extLst>
          </p:cNvPr>
          <p:cNvGraphicFramePr>
            <a:graphicFrameLocks/>
          </p:cNvGraphicFramePr>
          <p:nvPr>
            <p:extLst/>
          </p:nvPr>
        </p:nvGraphicFramePr>
        <p:xfrm>
          <a:off x="853339" y="2626979"/>
          <a:ext cx="2451004" cy="27652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Content Placeholder 8">
            <a:extLst>
              <a:ext uri="{FF2B5EF4-FFF2-40B4-BE49-F238E27FC236}">
                <a16:creationId xmlns:a16="http://schemas.microsoft.com/office/drawing/2014/main" id="{C78A65F2-AF05-4BB8-85B7-A20CB2685947}"/>
              </a:ext>
            </a:extLst>
          </p:cNvPr>
          <p:cNvGraphicFramePr>
            <a:graphicFrameLocks/>
          </p:cNvGraphicFramePr>
          <p:nvPr>
            <p:extLst>
              <p:ext uri="{D42A27DB-BD31-4B8C-83A1-F6EECF244321}">
                <p14:modId xmlns:p14="http://schemas.microsoft.com/office/powerpoint/2010/main" val="835173665"/>
              </p:ext>
            </p:extLst>
          </p:nvPr>
        </p:nvGraphicFramePr>
        <p:xfrm>
          <a:off x="2404706" y="2413000"/>
          <a:ext cx="1646873" cy="1005840"/>
        </p:xfrm>
        <a:graphic>
          <a:graphicData uri="http://schemas.openxmlformats.org/drawingml/2006/table">
            <a:tbl>
              <a:tblPr firstRow="1" bandRow="1">
                <a:tableStyleId>{21E4AEA4-8DFA-4A89-87EB-49C32662AFE0}</a:tableStyleId>
              </a:tblPr>
              <a:tblGrid>
                <a:gridCol w="813118">
                  <a:extLst>
                    <a:ext uri="{9D8B030D-6E8A-4147-A177-3AD203B41FA5}">
                      <a16:colId xmlns:a16="http://schemas.microsoft.com/office/drawing/2014/main" val="154638388"/>
                    </a:ext>
                  </a:extLst>
                </a:gridCol>
                <a:gridCol w="833755">
                  <a:extLst>
                    <a:ext uri="{9D8B030D-6E8A-4147-A177-3AD203B41FA5}">
                      <a16:colId xmlns:a16="http://schemas.microsoft.com/office/drawing/2014/main" val="363039717"/>
                    </a:ext>
                  </a:extLst>
                </a:gridCol>
              </a:tblGrid>
              <a:tr h="291021">
                <a:tc>
                  <a:txBody>
                    <a:bodyPr/>
                    <a:lstStyle/>
                    <a:p>
                      <a:r>
                        <a:rPr lang="en-US" sz="1600" dirty="0">
                          <a:latin typeface="Sherman Sans Book" pitchFamily="50" charset="0"/>
                          <a:ea typeface="Sherman Sans Book" pitchFamily="50" charset="0"/>
                        </a:rPr>
                        <a:t>Make</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B0B0B0"/>
                    </a:solidFill>
                  </a:tcPr>
                </a:tc>
                <a:tc>
                  <a:txBody>
                    <a:bodyPr/>
                    <a:lstStyle/>
                    <a:p>
                      <a:r>
                        <a:rPr lang="en-US" sz="1600" dirty="0">
                          <a:latin typeface="Sherman Sans Book" pitchFamily="50" charset="0"/>
                          <a:ea typeface="Sherman Sans Book" pitchFamily="50" charset="0"/>
                        </a:rPr>
                        <a:t>Model</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B0B0B0"/>
                    </a:solidFill>
                  </a:tcPr>
                </a:tc>
                <a:extLst>
                  <a:ext uri="{0D108BD9-81ED-4DB2-BD59-A6C34878D82A}">
                    <a16:rowId xmlns:a16="http://schemas.microsoft.com/office/drawing/2014/main" val="2287570123"/>
                  </a:ext>
                </a:extLst>
              </a:tr>
              <a:tr h="291021">
                <a:tc>
                  <a:txBody>
                    <a:bodyPr/>
                    <a:lstStyle/>
                    <a:p>
                      <a:r>
                        <a:rPr lang="en-US" sz="1600" dirty="0">
                          <a:solidFill>
                            <a:schemeClr val="tx1">
                              <a:lumMod val="65000"/>
                              <a:lumOff val="35000"/>
                            </a:schemeClr>
                          </a:solidFill>
                          <a:latin typeface="Sherman Sans Book" pitchFamily="50" charset="0"/>
                          <a:ea typeface="Sherman Sans Book" pitchFamily="50" charset="0"/>
                        </a:rPr>
                        <a:t>Chevy</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Cruze</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277033152"/>
                  </a:ext>
                </a:extLst>
              </a:tr>
              <a:tr h="155176">
                <a:tc>
                  <a:txBody>
                    <a:bodyPr/>
                    <a:lstStyle/>
                    <a:p>
                      <a:r>
                        <a:rPr lang="en-US" sz="1600" dirty="0">
                          <a:solidFill>
                            <a:schemeClr val="tx1">
                              <a:lumMod val="65000"/>
                              <a:lumOff val="35000"/>
                            </a:schemeClr>
                          </a:solidFill>
                          <a:latin typeface="Sherman Sans Book" pitchFamily="50" charset="0"/>
                          <a:ea typeface="Sherman Sans Book" pitchFamily="50" charset="0"/>
                        </a:rPr>
                        <a:t>Chevy</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Volt</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1632554309"/>
                  </a:ext>
                </a:extLst>
              </a:tr>
            </a:tbl>
          </a:graphicData>
        </a:graphic>
      </p:graphicFrame>
      <p:graphicFrame>
        <p:nvGraphicFramePr>
          <p:cNvPr id="8" name="Content Placeholder 8">
            <a:extLst>
              <a:ext uri="{FF2B5EF4-FFF2-40B4-BE49-F238E27FC236}">
                <a16:creationId xmlns:a16="http://schemas.microsoft.com/office/drawing/2014/main" id="{6C004BDF-DF6B-4A57-A9FB-A766B0E441C5}"/>
              </a:ext>
            </a:extLst>
          </p:cNvPr>
          <p:cNvGraphicFramePr>
            <a:graphicFrameLocks/>
          </p:cNvGraphicFramePr>
          <p:nvPr>
            <p:extLst>
              <p:ext uri="{D42A27DB-BD31-4B8C-83A1-F6EECF244321}">
                <p14:modId xmlns:p14="http://schemas.microsoft.com/office/powerpoint/2010/main" val="185727374"/>
              </p:ext>
            </p:extLst>
          </p:nvPr>
        </p:nvGraphicFramePr>
        <p:xfrm>
          <a:off x="768096" y="5072069"/>
          <a:ext cx="1666412" cy="670560"/>
        </p:xfrm>
        <a:graphic>
          <a:graphicData uri="http://schemas.openxmlformats.org/drawingml/2006/table">
            <a:tbl>
              <a:tblPr firstRow="1" bandRow="1">
                <a:tableStyleId>{00A15C55-8517-42AA-B614-E9B94910E393}</a:tableStyleId>
              </a:tblPr>
              <a:tblGrid>
                <a:gridCol w="666635">
                  <a:extLst>
                    <a:ext uri="{9D8B030D-6E8A-4147-A177-3AD203B41FA5}">
                      <a16:colId xmlns:a16="http://schemas.microsoft.com/office/drawing/2014/main" val="154638388"/>
                    </a:ext>
                  </a:extLst>
                </a:gridCol>
                <a:gridCol w="999777">
                  <a:extLst>
                    <a:ext uri="{9D8B030D-6E8A-4147-A177-3AD203B41FA5}">
                      <a16:colId xmlns:a16="http://schemas.microsoft.com/office/drawing/2014/main" val="363039717"/>
                    </a:ext>
                  </a:extLst>
                </a:gridCol>
              </a:tblGrid>
              <a:tr h="335280">
                <a:tc>
                  <a:txBody>
                    <a:bodyPr/>
                    <a:lstStyle/>
                    <a:p>
                      <a:r>
                        <a:rPr lang="en-US" sz="1600" dirty="0">
                          <a:latin typeface="Sherman Sans Book" pitchFamily="50" charset="0"/>
                          <a:ea typeface="Sherman Sans Book" pitchFamily="50" charset="0"/>
                        </a:rPr>
                        <a:t>Make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95959"/>
                    </a:solidFill>
                  </a:tcPr>
                </a:tc>
                <a:tc>
                  <a:txBody>
                    <a:bodyPr/>
                    <a:lstStyle/>
                    <a:p>
                      <a:r>
                        <a:rPr lang="en-US" sz="1600" dirty="0">
                          <a:latin typeface="Sherman Sans Book" pitchFamily="50" charset="0"/>
                          <a:ea typeface="Sherman Sans Book" pitchFamily="50" charset="0"/>
                        </a:rPr>
                        <a:t>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95959"/>
                    </a:solidFill>
                  </a:tcPr>
                </a:tc>
                <a:extLst>
                  <a:ext uri="{0D108BD9-81ED-4DB2-BD59-A6C34878D82A}">
                    <a16:rowId xmlns:a16="http://schemas.microsoft.com/office/drawing/2014/main" val="2287570123"/>
                  </a:ext>
                </a:extLst>
              </a:tr>
              <a:tr h="335280">
                <a:tc>
                  <a:txBody>
                    <a:bodyPr/>
                    <a:lstStyle/>
                    <a:p>
                      <a:r>
                        <a:rPr lang="en-US" sz="1600" dirty="0">
                          <a:solidFill>
                            <a:schemeClr val="tx1">
                              <a:lumMod val="65000"/>
                              <a:lumOff val="35000"/>
                            </a:schemeClr>
                          </a:solidFill>
                          <a:latin typeface="Sherman Sans Book" pitchFamily="50" charset="0"/>
                          <a:ea typeface="Sherman Sans Book" pitchFamily="50" charset="0"/>
                        </a:rPr>
                        <a:t>Jeep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Wrangler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2304857"/>
                  </a:ext>
                </a:extLst>
              </a:tr>
            </a:tbl>
          </a:graphicData>
        </a:graphic>
      </p:graphicFrame>
      <p:graphicFrame>
        <p:nvGraphicFramePr>
          <p:cNvPr id="9" name="Content Placeholder 8">
            <a:extLst>
              <a:ext uri="{FF2B5EF4-FFF2-40B4-BE49-F238E27FC236}">
                <a16:creationId xmlns:a16="http://schemas.microsoft.com/office/drawing/2014/main" id="{96E6F3DE-AAAA-4291-BB96-4DE8D4488665}"/>
              </a:ext>
            </a:extLst>
          </p:cNvPr>
          <p:cNvGraphicFramePr>
            <a:graphicFrameLocks/>
          </p:cNvGraphicFramePr>
          <p:nvPr>
            <p:extLst>
              <p:ext uri="{D42A27DB-BD31-4B8C-83A1-F6EECF244321}">
                <p14:modId xmlns:p14="http://schemas.microsoft.com/office/powerpoint/2010/main" val="2594743807"/>
              </p:ext>
            </p:extLst>
          </p:nvPr>
        </p:nvGraphicFramePr>
        <p:xfrm>
          <a:off x="3098663" y="4652379"/>
          <a:ext cx="1646873" cy="670560"/>
        </p:xfrm>
        <a:graphic>
          <a:graphicData uri="http://schemas.openxmlformats.org/drawingml/2006/table">
            <a:tbl>
              <a:tblPr firstRow="1" bandRow="1">
                <a:tableStyleId>{F5AB1C69-6EDB-4FF4-983F-18BD219EF322}</a:tableStyleId>
              </a:tblPr>
              <a:tblGrid>
                <a:gridCol w="813119">
                  <a:extLst>
                    <a:ext uri="{9D8B030D-6E8A-4147-A177-3AD203B41FA5}">
                      <a16:colId xmlns:a16="http://schemas.microsoft.com/office/drawing/2014/main" val="154638388"/>
                    </a:ext>
                  </a:extLst>
                </a:gridCol>
                <a:gridCol w="833754">
                  <a:extLst>
                    <a:ext uri="{9D8B030D-6E8A-4147-A177-3AD203B41FA5}">
                      <a16:colId xmlns:a16="http://schemas.microsoft.com/office/drawing/2014/main" val="363039717"/>
                    </a:ext>
                  </a:extLst>
                </a:gridCol>
              </a:tblGrid>
              <a:tr h="319601">
                <a:tc>
                  <a:txBody>
                    <a:bodyPr/>
                    <a:lstStyle/>
                    <a:p>
                      <a:r>
                        <a:rPr lang="en-US" sz="1600" dirty="0">
                          <a:latin typeface="Sherman Sans Book" pitchFamily="50" charset="0"/>
                          <a:ea typeface="Sherman Sans Book" pitchFamily="50" charset="0"/>
                        </a:rPr>
                        <a:t>Make</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1"/>
                    </a:solidFill>
                  </a:tcPr>
                </a:tc>
                <a:tc>
                  <a:txBody>
                    <a:bodyPr/>
                    <a:lstStyle/>
                    <a:p>
                      <a:r>
                        <a:rPr lang="en-US" sz="1600" dirty="0">
                          <a:latin typeface="Sherman Sans Book" pitchFamily="50" charset="0"/>
                          <a:ea typeface="Sherman Sans Book" pitchFamily="50" charset="0"/>
                        </a:rPr>
                        <a:t>Model</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1"/>
                    </a:solidFill>
                  </a:tcPr>
                </a:tc>
                <a:extLst>
                  <a:ext uri="{0D108BD9-81ED-4DB2-BD59-A6C34878D82A}">
                    <a16:rowId xmlns:a16="http://schemas.microsoft.com/office/drawing/2014/main" val="2287570123"/>
                  </a:ext>
                </a:extLst>
              </a:tr>
              <a:tr h="319601">
                <a:tc>
                  <a:txBody>
                    <a:bodyPr/>
                    <a:lstStyle/>
                    <a:p>
                      <a:r>
                        <a:rPr lang="en-US" sz="1600" dirty="0">
                          <a:solidFill>
                            <a:schemeClr val="tx1">
                              <a:lumMod val="65000"/>
                              <a:lumOff val="35000"/>
                            </a:schemeClr>
                          </a:solidFill>
                          <a:latin typeface="Sherman Sans Book" pitchFamily="50" charset="0"/>
                          <a:ea typeface="Sherman Sans Book" pitchFamily="50" charset="0"/>
                        </a:rPr>
                        <a:t>Toyota</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Prius</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137748499"/>
                  </a:ext>
                </a:extLst>
              </a:tr>
            </a:tbl>
          </a:graphicData>
        </a:graphic>
      </p:graphicFrame>
    </p:spTree>
    <p:extLst>
      <p:ext uri="{BB962C8B-B14F-4D97-AF65-F5344CB8AC3E}">
        <p14:creationId xmlns:p14="http://schemas.microsoft.com/office/powerpoint/2010/main" val="856720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D92FB-1C5B-433F-B9D1-1654AABD866A}"/>
              </a:ext>
            </a:extLst>
          </p:cNvPr>
          <p:cNvSpPr>
            <a:spLocks noGrp="1"/>
          </p:cNvSpPr>
          <p:nvPr>
            <p:ph type="title"/>
          </p:nvPr>
        </p:nvSpPr>
        <p:spPr/>
        <p:txBody>
          <a:bodyPr/>
          <a:lstStyle/>
          <a:p>
            <a:r>
              <a:rPr lang="en-US" dirty="0"/>
              <a:t>Cassandra Cluster Visualized</a:t>
            </a:r>
            <a:endParaRPr lang="en-IN" dirty="0"/>
          </a:p>
        </p:txBody>
      </p:sp>
      <p:sp>
        <p:nvSpPr>
          <p:cNvPr id="3" name="Content Placeholder 2">
            <a:extLst>
              <a:ext uri="{FF2B5EF4-FFF2-40B4-BE49-F238E27FC236}">
                <a16:creationId xmlns:a16="http://schemas.microsoft.com/office/drawing/2014/main" id="{9E049792-72DA-49E6-BACB-53CB7936C440}"/>
              </a:ext>
            </a:extLst>
          </p:cNvPr>
          <p:cNvSpPr>
            <a:spLocks noGrp="1"/>
          </p:cNvSpPr>
          <p:nvPr>
            <p:ph idx="4294967295"/>
          </p:nvPr>
        </p:nvSpPr>
        <p:spPr>
          <a:xfrm>
            <a:off x="4760259" y="2286000"/>
            <a:ext cx="3297892" cy="4023360"/>
          </a:xfrm>
        </p:spPr>
        <p:txBody>
          <a:bodyPr/>
          <a:lstStyle/>
          <a:p>
            <a:r>
              <a:rPr lang="en-US" sz="2000" dirty="0"/>
              <a:t>Let’s assume that we have a cars table with:</a:t>
            </a:r>
          </a:p>
          <a:p>
            <a:pPr lvl="1"/>
            <a:r>
              <a:rPr lang="en-US" dirty="0"/>
              <a:t>Partition key = make </a:t>
            </a:r>
          </a:p>
          <a:p>
            <a:pPr lvl="1"/>
            <a:r>
              <a:rPr lang="en-US" dirty="0"/>
              <a:t>Cluster key = model </a:t>
            </a:r>
          </a:p>
          <a:p>
            <a:r>
              <a:rPr lang="en-US" sz="2000" dirty="0"/>
              <a:t>Writing the following data:</a:t>
            </a:r>
          </a:p>
          <a:p>
            <a:pPr marL="636588" lvl="1" indent="-342900">
              <a:buFont typeface="+mj-lt"/>
              <a:buAutoNum type="arabicPeriod"/>
            </a:pPr>
            <a:r>
              <a:rPr lang="en-US" dirty="0"/>
              <a:t>Chevy Volt</a:t>
            </a:r>
          </a:p>
          <a:p>
            <a:pPr marL="636588" lvl="1" indent="-342900">
              <a:buFont typeface="+mj-lt"/>
              <a:buAutoNum type="arabicPeriod"/>
            </a:pPr>
            <a:r>
              <a:rPr lang="en-US" dirty="0"/>
              <a:t>Toyota Prius</a:t>
            </a:r>
          </a:p>
          <a:p>
            <a:pPr marL="636588" lvl="1" indent="-342900">
              <a:buFont typeface="+mj-lt"/>
              <a:buAutoNum type="arabicPeriod"/>
            </a:pPr>
            <a:r>
              <a:rPr lang="en-US" dirty="0"/>
              <a:t>Chevy Cruze</a:t>
            </a:r>
          </a:p>
          <a:p>
            <a:pPr marL="636588" lvl="1" indent="-342900">
              <a:buFont typeface="+mj-lt"/>
              <a:buAutoNum type="arabicPeriod"/>
            </a:pPr>
            <a:r>
              <a:rPr lang="en-US" dirty="0"/>
              <a:t>Jeep Wrangler</a:t>
            </a:r>
          </a:p>
          <a:p>
            <a:pPr marL="636588" lvl="1" indent="-342900">
              <a:buFont typeface="+mj-lt"/>
              <a:buAutoNum type="arabicPeriod"/>
            </a:pPr>
            <a:r>
              <a:rPr lang="en-US" dirty="0"/>
              <a:t>Ford Fusion</a:t>
            </a:r>
          </a:p>
        </p:txBody>
      </p:sp>
      <p:sp>
        <p:nvSpPr>
          <p:cNvPr id="4" name="Footer Placeholder 3">
            <a:extLst>
              <a:ext uri="{FF2B5EF4-FFF2-40B4-BE49-F238E27FC236}">
                <a16:creationId xmlns:a16="http://schemas.microsoft.com/office/drawing/2014/main" id="{BE143031-3092-4333-8069-AB32CD32B658}"/>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34250284-D994-4B8C-80AC-259AC8B482F3}"/>
              </a:ext>
            </a:extLst>
          </p:cNvPr>
          <p:cNvSpPr>
            <a:spLocks noGrp="1"/>
          </p:cNvSpPr>
          <p:nvPr>
            <p:ph type="sldNum" sz="quarter" idx="12"/>
          </p:nvPr>
        </p:nvSpPr>
        <p:spPr/>
        <p:txBody>
          <a:bodyPr/>
          <a:lstStyle/>
          <a:p>
            <a:fld id="{4FAB73BC-B049-4115-A692-8D63A059BFB8}" type="slidenum">
              <a:rPr lang="en-US" smtClean="0"/>
              <a:t>28</a:t>
            </a:fld>
            <a:endParaRPr lang="en-US" dirty="0"/>
          </a:p>
        </p:txBody>
      </p:sp>
      <p:graphicFrame>
        <p:nvGraphicFramePr>
          <p:cNvPr id="6" name="Content Placeholder 7">
            <a:extLst>
              <a:ext uri="{FF2B5EF4-FFF2-40B4-BE49-F238E27FC236}">
                <a16:creationId xmlns:a16="http://schemas.microsoft.com/office/drawing/2014/main" id="{5448A13D-2BEE-4627-AD04-C92F97DA210C}"/>
              </a:ext>
            </a:extLst>
          </p:cNvPr>
          <p:cNvGraphicFramePr>
            <a:graphicFrameLocks/>
          </p:cNvGraphicFramePr>
          <p:nvPr>
            <p:extLst/>
          </p:nvPr>
        </p:nvGraphicFramePr>
        <p:xfrm>
          <a:off x="853339" y="2626979"/>
          <a:ext cx="2451004" cy="27652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Content Placeholder 8">
            <a:extLst>
              <a:ext uri="{FF2B5EF4-FFF2-40B4-BE49-F238E27FC236}">
                <a16:creationId xmlns:a16="http://schemas.microsoft.com/office/drawing/2014/main" id="{C78A65F2-AF05-4BB8-85B7-A20CB2685947}"/>
              </a:ext>
            </a:extLst>
          </p:cNvPr>
          <p:cNvGraphicFramePr>
            <a:graphicFrameLocks/>
          </p:cNvGraphicFramePr>
          <p:nvPr>
            <p:extLst>
              <p:ext uri="{D42A27DB-BD31-4B8C-83A1-F6EECF244321}">
                <p14:modId xmlns:p14="http://schemas.microsoft.com/office/powerpoint/2010/main" val="2391224766"/>
              </p:ext>
            </p:extLst>
          </p:nvPr>
        </p:nvGraphicFramePr>
        <p:xfrm>
          <a:off x="2404706" y="2413000"/>
          <a:ext cx="1646873" cy="1341120"/>
        </p:xfrm>
        <a:graphic>
          <a:graphicData uri="http://schemas.openxmlformats.org/drawingml/2006/table">
            <a:tbl>
              <a:tblPr firstRow="1" bandRow="1">
                <a:tableStyleId>{21E4AEA4-8DFA-4A89-87EB-49C32662AFE0}</a:tableStyleId>
              </a:tblPr>
              <a:tblGrid>
                <a:gridCol w="813118">
                  <a:extLst>
                    <a:ext uri="{9D8B030D-6E8A-4147-A177-3AD203B41FA5}">
                      <a16:colId xmlns:a16="http://schemas.microsoft.com/office/drawing/2014/main" val="154638388"/>
                    </a:ext>
                  </a:extLst>
                </a:gridCol>
                <a:gridCol w="833755">
                  <a:extLst>
                    <a:ext uri="{9D8B030D-6E8A-4147-A177-3AD203B41FA5}">
                      <a16:colId xmlns:a16="http://schemas.microsoft.com/office/drawing/2014/main" val="363039717"/>
                    </a:ext>
                  </a:extLst>
                </a:gridCol>
              </a:tblGrid>
              <a:tr h="291021">
                <a:tc>
                  <a:txBody>
                    <a:bodyPr/>
                    <a:lstStyle/>
                    <a:p>
                      <a:r>
                        <a:rPr lang="en-US" sz="1600" dirty="0">
                          <a:latin typeface="Sherman Sans Book" pitchFamily="50" charset="0"/>
                          <a:ea typeface="Sherman Sans Book" pitchFamily="50" charset="0"/>
                        </a:rPr>
                        <a:t>Make</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B0B0B0"/>
                    </a:solidFill>
                  </a:tcPr>
                </a:tc>
                <a:tc>
                  <a:txBody>
                    <a:bodyPr/>
                    <a:lstStyle/>
                    <a:p>
                      <a:r>
                        <a:rPr lang="en-US" sz="1600" dirty="0">
                          <a:latin typeface="Sherman Sans Book" pitchFamily="50" charset="0"/>
                          <a:ea typeface="Sherman Sans Book" pitchFamily="50" charset="0"/>
                        </a:rPr>
                        <a:t>Model</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B0B0B0"/>
                    </a:solidFill>
                  </a:tcPr>
                </a:tc>
                <a:extLst>
                  <a:ext uri="{0D108BD9-81ED-4DB2-BD59-A6C34878D82A}">
                    <a16:rowId xmlns:a16="http://schemas.microsoft.com/office/drawing/2014/main" val="2287570123"/>
                  </a:ext>
                </a:extLst>
              </a:tr>
              <a:tr h="291021">
                <a:tc>
                  <a:txBody>
                    <a:bodyPr/>
                    <a:lstStyle/>
                    <a:p>
                      <a:r>
                        <a:rPr lang="en-US" sz="1600" dirty="0">
                          <a:solidFill>
                            <a:schemeClr val="tx1">
                              <a:lumMod val="65000"/>
                              <a:lumOff val="35000"/>
                            </a:schemeClr>
                          </a:solidFill>
                          <a:latin typeface="Sherman Sans Book" pitchFamily="50" charset="0"/>
                          <a:ea typeface="Sherman Sans Book" pitchFamily="50" charset="0"/>
                        </a:rPr>
                        <a:t>Chevy</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Cruze</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277033152"/>
                  </a:ext>
                </a:extLst>
              </a:tr>
              <a:tr h="155176">
                <a:tc>
                  <a:txBody>
                    <a:bodyPr/>
                    <a:lstStyle/>
                    <a:p>
                      <a:r>
                        <a:rPr lang="en-US" sz="1600" dirty="0">
                          <a:solidFill>
                            <a:schemeClr val="tx1">
                              <a:lumMod val="65000"/>
                              <a:lumOff val="35000"/>
                            </a:schemeClr>
                          </a:solidFill>
                          <a:latin typeface="Sherman Sans Book" pitchFamily="50" charset="0"/>
                          <a:ea typeface="Sherman Sans Book" pitchFamily="50" charset="0"/>
                        </a:rPr>
                        <a:t>Chevy</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Volt</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1632554309"/>
                  </a:ext>
                </a:extLst>
              </a:tr>
              <a:tr h="291021">
                <a:tc>
                  <a:txBody>
                    <a:bodyPr/>
                    <a:lstStyle/>
                    <a:p>
                      <a:r>
                        <a:rPr lang="en-US" sz="1600" dirty="0">
                          <a:solidFill>
                            <a:schemeClr val="tx1">
                              <a:lumMod val="65000"/>
                              <a:lumOff val="35000"/>
                            </a:schemeClr>
                          </a:solidFill>
                          <a:latin typeface="Sherman Sans Book" pitchFamily="50" charset="0"/>
                          <a:ea typeface="Sherman Sans Book" pitchFamily="50" charset="0"/>
                        </a:rPr>
                        <a:t>Ford</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Fusion</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1965529098"/>
                  </a:ext>
                </a:extLst>
              </a:tr>
            </a:tbl>
          </a:graphicData>
        </a:graphic>
      </p:graphicFrame>
      <p:graphicFrame>
        <p:nvGraphicFramePr>
          <p:cNvPr id="8" name="Content Placeholder 8">
            <a:extLst>
              <a:ext uri="{FF2B5EF4-FFF2-40B4-BE49-F238E27FC236}">
                <a16:creationId xmlns:a16="http://schemas.microsoft.com/office/drawing/2014/main" id="{6C004BDF-DF6B-4A57-A9FB-A766B0E441C5}"/>
              </a:ext>
            </a:extLst>
          </p:cNvPr>
          <p:cNvGraphicFramePr>
            <a:graphicFrameLocks/>
          </p:cNvGraphicFramePr>
          <p:nvPr>
            <p:extLst>
              <p:ext uri="{D42A27DB-BD31-4B8C-83A1-F6EECF244321}">
                <p14:modId xmlns:p14="http://schemas.microsoft.com/office/powerpoint/2010/main" val="3893036848"/>
              </p:ext>
            </p:extLst>
          </p:nvPr>
        </p:nvGraphicFramePr>
        <p:xfrm>
          <a:off x="768096" y="5072069"/>
          <a:ext cx="1666412" cy="670560"/>
        </p:xfrm>
        <a:graphic>
          <a:graphicData uri="http://schemas.openxmlformats.org/drawingml/2006/table">
            <a:tbl>
              <a:tblPr firstRow="1" bandRow="1">
                <a:tableStyleId>{00A15C55-8517-42AA-B614-E9B94910E393}</a:tableStyleId>
              </a:tblPr>
              <a:tblGrid>
                <a:gridCol w="666635">
                  <a:extLst>
                    <a:ext uri="{9D8B030D-6E8A-4147-A177-3AD203B41FA5}">
                      <a16:colId xmlns:a16="http://schemas.microsoft.com/office/drawing/2014/main" val="154638388"/>
                    </a:ext>
                  </a:extLst>
                </a:gridCol>
                <a:gridCol w="999777">
                  <a:extLst>
                    <a:ext uri="{9D8B030D-6E8A-4147-A177-3AD203B41FA5}">
                      <a16:colId xmlns:a16="http://schemas.microsoft.com/office/drawing/2014/main" val="363039717"/>
                    </a:ext>
                  </a:extLst>
                </a:gridCol>
              </a:tblGrid>
              <a:tr h="335280">
                <a:tc>
                  <a:txBody>
                    <a:bodyPr/>
                    <a:lstStyle/>
                    <a:p>
                      <a:r>
                        <a:rPr lang="en-US" sz="1600" dirty="0">
                          <a:latin typeface="Sherman Sans Book" pitchFamily="50" charset="0"/>
                          <a:ea typeface="Sherman Sans Book" pitchFamily="50" charset="0"/>
                        </a:rPr>
                        <a:t>Make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95959"/>
                    </a:solidFill>
                  </a:tcPr>
                </a:tc>
                <a:tc>
                  <a:txBody>
                    <a:bodyPr/>
                    <a:lstStyle/>
                    <a:p>
                      <a:r>
                        <a:rPr lang="en-US" sz="1600" dirty="0">
                          <a:latin typeface="Sherman Sans Book" pitchFamily="50" charset="0"/>
                          <a:ea typeface="Sherman Sans Book" pitchFamily="50" charset="0"/>
                        </a:rPr>
                        <a:t>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95959"/>
                    </a:solidFill>
                  </a:tcPr>
                </a:tc>
                <a:extLst>
                  <a:ext uri="{0D108BD9-81ED-4DB2-BD59-A6C34878D82A}">
                    <a16:rowId xmlns:a16="http://schemas.microsoft.com/office/drawing/2014/main" val="2287570123"/>
                  </a:ext>
                </a:extLst>
              </a:tr>
              <a:tr h="335280">
                <a:tc>
                  <a:txBody>
                    <a:bodyPr/>
                    <a:lstStyle/>
                    <a:p>
                      <a:r>
                        <a:rPr lang="en-US" sz="1600" dirty="0">
                          <a:solidFill>
                            <a:schemeClr val="tx1">
                              <a:lumMod val="65000"/>
                              <a:lumOff val="35000"/>
                            </a:schemeClr>
                          </a:solidFill>
                          <a:latin typeface="Sherman Sans Book" pitchFamily="50" charset="0"/>
                          <a:ea typeface="Sherman Sans Book" pitchFamily="50" charset="0"/>
                        </a:rPr>
                        <a:t>Jeep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Wrangler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2304857"/>
                  </a:ext>
                </a:extLst>
              </a:tr>
            </a:tbl>
          </a:graphicData>
        </a:graphic>
      </p:graphicFrame>
      <p:graphicFrame>
        <p:nvGraphicFramePr>
          <p:cNvPr id="9" name="Content Placeholder 8">
            <a:extLst>
              <a:ext uri="{FF2B5EF4-FFF2-40B4-BE49-F238E27FC236}">
                <a16:creationId xmlns:a16="http://schemas.microsoft.com/office/drawing/2014/main" id="{96E6F3DE-AAAA-4291-BB96-4DE8D4488665}"/>
              </a:ext>
            </a:extLst>
          </p:cNvPr>
          <p:cNvGraphicFramePr>
            <a:graphicFrameLocks/>
          </p:cNvGraphicFramePr>
          <p:nvPr>
            <p:extLst>
              <p:ext uri="{D42A27DB-BD31-4B8C-83A1-F6EECF244321}">
                <p14:modId xmlns:p14="http://schemas.microsoft.com/office/powerpoint/2010/main" val="4137458308"/>
              </p:ext>
            </p:extLst>
          </p:nvPr>
        </p:nvGraphicFramePr>
        <p:xfrm>
          <a:off x="3098663" y="4652379"/>
          <a:ext cx="1646873" cy="670560"/>
        </p:xfrm>
        <a:graphic>
          <a:graphicData uri="http://schemas.openxmlformats.org/drawingml/2006/table">
            <a:tbl>
              <a:tblPr firstRow="1" bandRow="1">
                <a:tableStyleId>{F5AB1C69-6EDB-4FF4-983F-18BD219EF322}</a:tableStyleId>
              </a:tblPr>
              <a:tblGrid>
                <a:gridCol w="813119">
                  <a:extLst>
                    <a:ext uri="{9D8B030D-6E8A-4147-A177-3AD203B41FA5}">
                      <a16:colId xmlns:a16="http://schemas.microsoft.com/office/drawing/2014/main" val="154638388"/>
                    </a:ext>
                  </a:extLst>
                </a:gridCol>
                <a:gridCol w="833754">
                  <a:extLst>
                    <a:ext uri="{9D8B030D-6E8A-4147-A177-3AD203B41FA5}">
                      <a16:colId xmlns:a16="http://schemas.microsoft.com/office/drawing/2014/main" val="363039717"/>
                    </a:ext>
                  </a:extLst>
                </a:gridCol>
              </a:tblGrid>
              <a:tr h="319601">
                <a:tc>
                  <a:txBody>
                    <a:bodyPr/>
                    <a:lstStyle/>
                    <a:p>
                      <a:r>
                        <a:rPr lang="en-US" sz="1600" dirty="0">
                          <a:latin typeface="Sherman Sans Book" pitchFamily="50" charset="0"/>
                          <a:ea typeface="Sherman Sans Book" pitchFamily="50" charset="0"/>
                        </a:rPr>
                        <a:t>Make</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1"/>
                    </a:solidFill>
                  </a:tcPr>
                </a:tc>
                <a:tc>
                  <a:txBody>
                    <a:bodyPr/>
                    <a:lstStyle/>
                    <a:p>
                      <a:r>
                        <a:rPr lang="en-US" sz="1600" dirty="0">
                          <a:latin typeface="Sherman Sans Book" pitchFamily="50" charset="0"/>
                          <a:ea typeface="Sherman Sans Book" pitchFamily="50" charset="0"/>
                        </a:rPr>
                        <a:t>Model</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1"/>
                    </a:solidFill>
                  </a:tcPr>
                </a:tc>
                <a:extLst>
                  <a:ext uri="{0D108BD9-81ED-4DB2-BD59-A6C34878D82A}">
                    <a16:rowId xmlns:a16="http://schemas.microsoft.com/office/drawing/2014/main" val="2287570123"/>
                  </a:ext>
                </a:extLst>
              </a:tr>
              <a:tr h="319601">
                <a:tc>
                  <a:txBody>
                    <a:bodyPr/>
                    <a:lstStyle/>
                    <a:p>
                      <a:r>
                        <a:rPr lang="en-US" sz="1600" dirty="0">
                          <a:solidFill>
                            <a:schemeClr val="tx1">
                              <a:lumMod val="65000"/>
                              <a:lumOff val="35000"/>
                            </a:schemeClr>
                          </a:solidFill>
                          <a:latin typeface="Sherman Sans Book" pitchFamily="50" charset="0"/>
                          <a:ea typeface="Sherman Sans Book" pitchFamily="50" charset="0"/>
                        </a:rPr>
                        <a:t>Toyota</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Prius</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137748499"/>
                  </a:ext>
                </a:extLst>
              </a:tr>
            </a:tbl>
          </a:graphicData>
        </a:graphic>
      </p:graphicFrame>
    </p:spTree>
    <p:extLst>
      <p:ext uri="{BB962C8B-B14F-4D97-AF65-F5344CB8AC3E}">
        <p14:creationId xmlns:p14="http://schemas.microsoft.com/office/powerpoint/2010/main" val="32046156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D92FB-1C5B-433F-B9D1-1654AABD866A}"/>
              </a:ext>
            </a:extLst>
          </p:cNvPr>
          <p:cNvSpPr>
            <a:spLocks noGrp="1"/>
          </p:cNvSpPr>
          <p:nvPr>
            <p:ph type="title"/>
          </p:nvPr>
        </p:nvSpPr>
        <p:spPr/>
        <p:txBody>
          <a:bodyPr/>
          <a:lstStyle/>
          <a:p>
            <a:r>
              <a:rPr lang="en-US" dirty="0"/>
              <a:t>Cassandra Cluster Visualized</a:t>
            </a:r>
            <a:endParaRPr lang="en-IN" dirty="0"/>
          </a:p>
        </p:txBody>
      </p:sp>
      <p:sp>
        <p:nvSpPr>
          <p:cNvPr id="3" name="Content Placeholder 2">
            <a:extLst>
              <a:ext uri="{FF2B5EF4-FFF2-40B4-BE49-F238E27FC236}">
                <a16:creationId xmlns:a16="http://schemas.microsoft.com/office/drawing/2014/main" id="{9E049792-72DA-49E6-BACB-53CB7936C440}"/>
              </a:ext>
            </a:extLst>
          </p:cNvPr>
          <p:cNvSpPr>
            <a:spLocks noGrp="1"/>
          </p:cNvSpPr>
          <p:nvPr>
            <p:ph idx="4294967295"/>
          </p:nvPr>
        </p:nvSpPr>
        <p:spPr>
          <a:xfrm>
            <a:off x="4760259" y="2286000"/>
            <a:ext cx="3297892" cy="4023360"/>
          </a:xfrm>
        </p:spPr>
        <p:txBody>
          <a:bodyPr/>
          <a:lstStyle/>
          <a:p>
            <a:r>
              <a:rPr lang="en-US" sz="2000" dirty="0"/>
              <a:t>Let’s assume that we have a cars table with:</a:t>
            </a:r>
          </a:p>
          <a:p>
            <a:pPr lvl="1"/>
            <a:r>
              <a:rPr lang="en-US" dirty="0"/>
              <a:t>Partition key = make </a:t>
            </a:r>
          </a:p>
          <a:p>
            <a:pPr lvl="1"/>
            <a:r>
              <a:rPr lang="en-US" dirty="0"/>
              <a:t>Cluster key = model </a:t>
            </a:r>
          </a:p>
          <a:p>
            <a:r>
              <a:rPr lang="en-US" sz="2000" dirty="0"/>
              <a:t>Writing the following data:</a:t>
            </a:r>
          </a:p>
          <a:p>
            <a:pPr marL="636588" lvl="1" indent="-342900">
              <a:buFont typeface="+mj-lt"/>
              <a:buAutoNum type="arabicPeriod"/>
            </a:pPr>
            <a:r>
              <a:rPr lang="en-US" dirty="0"/>
              <a:t>Chevy Volt</a:t>
            </a:r>
          </a:p>
          <a:p>
            <a:pPr marL="636588" lvl="1" indent="-342900">
              <a:buFont typeface="+mj-lt"/>
              <a:buAutoNum type="arabicPeriod"/>
            </a:pPr>
            <a:r>
              <a:rPr lang="en-US" dirty="0"/>
              <a:t>Toyota Prius</a:t>
            </a:r>
          </a:p>
          <a:p>
            <a:pPr marL="636588" lvl="1" indent="-342900">
              <a:buFont typeface="+mj-lt"/>
              <a:buAutoNum type="arabicPeriod"/>
            </a:pPr>
            <a:r>
              <a:rPr lang="en-US" dirty="0"/>
              <a:t>Chevy Cruze</a:t>
            </a:r>
          </a:p>
          <a:p>
            <a:pPr marL="636588" lvl="1" indent="-342900">
              <a:buFont typeface="+mj-lt"/>
              <a:buAutoNum type="arabicPeriod"/>
            </a:pPr>
            <a:r>
              <a:rPr lang="en-US" dirty="0"/>
              <a:t>Jeep Wrangler</a:t>
            </a:r>
          </a:p>
          <a:p>
            <a:pPr marL="636588" lvl="1" indent="-342900">
              <a:buFont typeface="+mj-lt"/>
              <a:buAutoNum type="arabicPeriod"/>
            </a:pPr>
            <a:r>
              <a:rPr lang="en-US" dirty="0"/>
              <a:t>Ford Fusion</a:t>
            </a:r>
          </a:p>
          <a:p>
            <a:pPr marL="636588" lvl="1" indent="-342900">
              <a:buFont typeface="+mj-lt"/>
              <a:buAutoNum type="arabicPeriod"/>
            </a:pPr>
            <a:r>
              <a:rPr lang="en-US" dirty="0"/>
              <a:t>Toyota Camry</a:t>
            </a:r>
          </a:p>
        </p:txBody>
      </p:sp>
      <p:sp>
        <p:nvSpPr>
          <p:cNvPr id="4" name="Footer Placeholder 3">
            <a:extLst>
              <a:ext uri="{FF2B5EF4-FFF2-40B4-BE49-F238E27FC236}">
                <a16:creationId xmlns:a16="http://schemas.microsoft.com/office/drawing/2014/main" id="{BE143031-3092-4333-8069-AB32CD32B658}"/>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34250284-D994-4B8C-80AC-259AC8B482F3}"/>
              </a:ext>
            </a:extLst>
          </p:cNvPr>
          <p:cNvSpPr>
            <a:spLocks noGrp="1"/>
          </p:cNvSpPr>
          <p:nvPr>
            <p:ph type="sldNum" sz="quarter" idx="12"/>
          </p:nvPr>
        </p:nvSpPr>
        <p:spPr/>
        <p:txBody>
          <a:bodyPr/>
          <a:lstStyle/>
          <a:p>
            <a:fld id="{4FAB73BC-B049-4115-A692-8D63A059BFB8}" type="slidenum">
              <a:rPr lang="en-US" smtClean="0"/>
              <a:t>29</a:t>
            </a:fld>
            <a:endParaRPr lang="en-US" dirty="0"/>
          </a:p>
        </p:txBody>
      </p:sp>
      <p:graphicFrame>
        <p:nvGraphicFramePr>
          <p:cNvPr id="6" name="Content Placeholder 7">
            <a:extLst>
              <a:ext uri="{FF2B5EF4-FFF2-40B4-BE49-F238E27FC236}">
                <a16:creationId xmlns:a16="http://schemas.microsoft.com/office/drawing/2014/main" id="{5448A13D-2BEE-4627-AD04-C92F97DA210C}"/>
              </a:ext>
            </a:extLst>
          </p:cNvPr>
          <p:cNvGraphicFramePr>
            <a:graphicFrameLocks/>
          </p:cNvGraphicFramePr>
          <p:nvPr>
            <p:extLst/>
          </p:nvPr>
        </p:nvGraphicFramePr>
        <p:xfrm>
          <a:off x="853339" y="2626979"/>
          <a:ext cx="2451004" cy="27652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Content Placeholder 8">
            <a:extLst>
              <a:ext uri="{FF2B5EF4-FFF2-40B4-BE49-F238E27FC236}">
                <a16:creationId xmlns:a16="http://schemas.microsoft.com/office/drawing/2014/main" id="{C78A65F2-AF05-4BB8-85B7-A20CB2685947}"/>
              </a:ext>
            </a:extLst>
          </p:cNvPr>
          <p:cNvGraphicFramePr>
            <a:graphicFrameLocks/>
          </p:cNvGraphicFramePr>
          <p:nvPr>
            <p:extLst>
              <p:ext uri="{D42A27DB-BD31-4B8C-83A1-F6EECF244321}">
                <p14:modId xmlns:p14="http://schemas.microsoft.com/office/powerpoint/2010/main" val="3693545351"/>
              </p:ext>
            </p:extLst>
          </p:nvPr>
        </p:nvGraphicFramePr>
        <p:xfrm>
          <a:off x="2404706" y="2413000"/>
          <a:ext cx="1646873" cy="1341120"/>
        </p:xfrm>
        <a:graphic>
          <a:graphicData uri="http://schemas.openxmlformats.org/drawingml/2006/table">
            <a:tbl>
              <a:tblPr firstRow="1" bandRow="1">
                <a:tableStyleId>{21E4AEA4-8DFA-4A89-87EB-49C32662AFE0}</a:tableStyleId>
              </a:tblPr>
              <a:tblGrid>
                <a:gridCol w="813118">
                  <a:extLst>
                    <a:ext uri="{9D8B030D-6E8A-4147-A177-3AD203B41FA5}">
                      <a16:colId xmlns:a16="http://schemas.microsoft.com/office/drawing/2014/main" val="154638388"/>
                    </a:ext>
                  </a:extLst>
                </a:gridCol>
                <a:gridCol w="833755">
                  <a:extLst>
                    <a:ext uri="{9D8B030D-6E8A-4147-A177-3AD203B41FA5}">
                      <a16:colId xmlns:a16="http://schemas.microsoft.com/office/drawing/2014/main" val="363039717"/>
                    </a:ext>
                  </a:extLst>
                </a:gridCol>
              </a:tblGrid>
              <a:tr h="291021">
                <a:tc>
                  <a:txBody>
                    <a:bodyPr/>
                    <a:lstStyle/>
                    <a:p>
                      <a:r>
                        <a:rPr lang="en-US" sz="1600" dirty="0">
                          <a:latin typeface="Sherman Sans Book" pitchFamily="50" charset="0"/>
                          <a:ea typeface="Sherman Sans Book" pitchFamily="50" charset="0"/>
                        </a:rPr>
                        <a:t>Make</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B0B0B0"/>
                    </a:solidFill>
                  </a:tcPr>
                </a:tc>
                <a:tc>
                  <a:txBody>
                    <a:bodyPr/>
                    <a:lstStyle/>
                    <a:p>
                      <a:r>
                        <a:rPr lang="en-US" sz="1600" dirty="0">
                          <a:latin typeface="Sherman Sans Book" pitchFamily="50" charset="0"/>
                          <a:ea typeface="Sherman Sans Book" pitchFamily="50" charset="0"/>
                        </a:rPr>
                        <a:t>Model</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B0B0B0"/>
                    </a:solidFill>
                  </a:tcPr>
                </a:tc>
                <a:extLst>
                  <a:ext uri="{0D108BD9-81ED-4DB2-BD59-A6C34878D82A}">
                    <a16:rowId xmlns:a16="http://schemas.microsoft.com/office/drawing/2014/main" val="2287570123"/>
                  </a:ext>
                </a:extLst>
              </a:tr>
              <a:tr h="291021">
                <a:tc>
                  <a:txBody>
                    <a:bodyPr/>
                    <a:lstStyle/>
                    <a:p>
                      <a:r>
                        <a:rPr lang="en-US" sz="1600" dirty="0">
                          <a:solidFill>
                            <a:schemeClr val="tx1">
                              <a:lumMod val="65000"/>
                              <a:lumOff val="35000"/>
                            </a:schemeClr>
                          </a:solidFill>
                          <a:latin typeface="Sherman Sans Book" pitchFamily="50" charset="0"/>
                          <a:ea typeface="Sherman Sans Book" pitchFamily="50" charset="0"/>
                        </a:rPr>
                        <a:t>Chevy</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Cruze</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277033152"/>
                  </a:ext>
                </a:extLst>
              </a:tr>
              <a:tr h="155176">
                <a:tc>
                  <a:txBody>
                    <a:bodyPr/>
                    <a:lstStyle/>
                    <a:p>
                      <a:r>
                        <a:rPr lang="en-US" sz="1600" dirty="0">
                          <a:solidFill>
                            <a:schemeClr val="tx1">
                              <a:lumMod val="65000"/>
                              <a:lumOff val="35000"/>
                            </a:schemeClr>
                          </a:solidFill>
                          <a:latin typeface="Sherman Sans Book" pitchFamily="50" charset="0"/>
                          <a:ea typeface="Sherman Sans Book" pitchFamily="50" charset="0"/>
                        </a:rPr>
                        <a:t>Chevy</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Volt</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1632554309"/>
                  </a:ext>
                </a:extLst>
              </a:tr>
              <a:tr h="291021">
                <a:tc>
                  <a:txBody>
                    <a:bodyPr/>
                    <a:lstStyle/>
                    <a:p>
                      <a:r>
                        <a:rPr lang="en-US" sz="1600" dirty="0">
                          <a:solidFill>
                            <a:schemeClr val="tx1">
                              <a:lumMod val="65000"/>
                              <a:lumOff val="35000"/>
                            </a:schemeClr>
                          </a:solidFill>
                          <a:latin typeface="Sherman Sans Book" pitchFamily="50" charset="0"/>
                          <a:ea typeface="Sherman Sans Book" pitchFamily="50" charset="0"/>
                        </a:rPr>
                        <a:t>Ford</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Fusion</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1965529098"/>
                  </a:ext>
                </a:extLst>
              </a:tr>
            </a:tbl>
          </a:graphicData>
        </a:graphic>
      </p:graphicFrame>
      <p:graphicFrame>
        <p:nvGraphicFramePr>
          <p:cNvPr id="8" name="Content Placeholder 8">
            <a:extLst>
              <a:ext uri="{FF2B5EF4-FFF2-40B4-BE49-F238E27FC236}">
                <a16:creationId xmlns:a16="http://schemas.microsoft.com/office/drawing/2014/main" id="{6C004BDF-DF6B-4A57-A9FB-A766B0E441C5}"/>
              </a:ext>
            </a:extLst>
          </p:cNvPr>
          <p:cNvGraphicFramePr>
            <a:graphicFrameLocks/>
          </p:cNvGraphicFramePr>
          <p:nvPr>
            <p:extLst>
              <p:ext uri="{D42A27DB-BD31-4B8C-83A1-F6EECF244321}">
                <p14:modId xmlns:p14="http://schemas.microsoft.com/office/powerpoint/2010/main" val="445875494"/>
              </p:ext>
            </p:extLst>
          </p:nvPr>
        </p:nvGraphicFramePr>
        <p:xfrm>
          <a:off x="768096" y="5072069"/>
          <a:ext cx="1666412" cy="670560"/>
        </p:xfrm>
        <a:graphic>
          <a:graphicData uri="http://schemas.openxmlformats.org/drawingml/2006/table">
            <a:tbl>
              <a:tblPr firstRow="1" bandRow="1">
                <a:tableStyleId>{00A15C55-8517-42AA-B614-E9B94910E393}</a:tableStyleId>
              </a:tblPr>
              <a:tblGrid>
                <a:gridCol w="666635">
                  <a:extLst>
                    <a:ext uri="{9D8B030D-6E8A-4147-A177-3AD203B41FA5}">
                      <a16:colId xmlns:a16="http://schemas.microsoft.com/office/drawing/2014/main" val="154638388"/>
                    </a:ext>
                  </a:extLst>
                </a:gridCol>
                <a:gridCol w="999777">
                  <a:extLst>
                    <a:ext uri="{9D8B030D-6E8A-4147-A177-3AD203B41FA5}">
                      <a16:colId xmlns:a16="http://schemas.microsoft.com/office/drawing/2014/main" val="363039717"/>
                    </a:ext>
                  </a:extLst>
                </a:gridCol>
              </a:tblGrid>
              <a:tr h="335280">
                <a:tc>
                  <a:txBody>
                    <a:bodyPr/>
                    <a:lstStyle/>
                    <a:p>
                      <a:r>
                        <a:rPr lang="en-US" sz="1600" dirty="0">
                          <a:latin typeface="Sherman Sans Book" pitchFamily="50" charset="0"/>
                          <a:ea typeface="Sherman Sans Book" pitchFamily="50" charset="0"/>
                        </a:rPr>
                        <a:t>Make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95959"/>
                    </a:solidFill>
                  </a:tcPr>
                </a:tc>
                <a:tc>
                  <a:txBody>
                    <a:bodyPr/>
                    <a:lstStyle/>
                    <a:p>
                      <a:r>
                        <a:rPr lang="en-US" sz="1600" dirty="0">
                          <a:latin typeface="Sherman Sans Book" pitchFamily="50" charset="0"/>
                          <a:ea typeface="Sherman Sans Book" pitchFamily="50" charset="0"/>
                        </a:rPr>
                        <a:t>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95959"/>
                    </a:solidFill>
                  </a:tcPr>
                </a:tc>
                <a:extLst>
                  <a:ext uri="{0D108BD9-81ED-4DB2-BD59-A6C34878D82A}">
                    <a16:rowId xmlns:a16="http://schemas.microsoft.com/office/drawing/2014/main" val="2287570123"/>
                  </a:ext>
                </a:extLst>
              </a:tr>
              <a:tr h="335280">
                <a:tc>
                  <a:txBody>
                    <a:bodyPr/>
                    <a:lstStyle/>
                    <a:p>
                      <a:r>
                        <a:rPr lang="en-US" sz="1600" dirty="0">
                          <a:solidFill>
                            <a:schemeClr val="tx1">
                              <a:lumMod val="65000"/>
                              <a:lumOff val="35000"/>
                            </a:schemeClr>
                          </a:solidFill>
                          <a:latin typeface="Sherman Sans Book" pitchFamily="50" charset="0"/>
                          <a:ea typeface="Sherman Sans Book" pitchFamily="50" charset="0"/>
                        </a:rPr>
                        <a:t>Jeep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Wrangler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7033152"/>
                  </a:ext>
                </a:extLst>
              </a:tr>
            </a:tbl>
          </a:graphicData>
        </a:graphic>
      </p:graphicFrame>
      <p:graphicFrame>
        <p:nvGraphicFramePr>
          <p:cNvPr id="9" name="Content Placeholder 8">
            <a:extLst>
              <a:ext uri="{FF2B5EF4-FFF2-40B4-BE49-F238E27FC236}">
                <a16:creationId xmlns:a16="http://schemas.microsoft.com/office/drawing/2014/main" id="{96E6F3DE-AAAA-4291-BB96-4DE8D4488665}"/>
              </a:ext>
            </a:extLst>
          </p:cNvPr>
          <p:cNvGraphicFramePr>
            <a:graphicFrameLocks/>
          </p:cNvGraphicFramePr>
          <p:nvPr>
            <p:extLst/>
          </p:nvPr>
        </p:nvGraphicFramePr>
        <p:xfrm>
          <a:off x="3098663" y="4652379"/>
          <a:ext cx="1646873" cy="1005840"/>
        </p:xfrm>
        <a:graphic>
          <a:graphicData uri="http://schemas.openxmlformats.org/drawingml/2006/table">
            <a:tbl>
              <a:tblPr firstRow="1" bandRow="1">
                <a:tableStyleId>{F5AB1C69-6EDB-4FF4-983F-18BD219EF322}</a:tableStyleId>
              </a:tblPr>
              <a:tblGrid>
                <a:gridCol w="813119">
                  <a:extLst>
                    <a:ext uri="{9D8B030D-6E8A-4147-A177-3AD203B41FA5}">
                      <a16:colId xmlns:a16="http://schemas.microsoft.com/office/drawing/2014/main" val="154638388"/>
                    </a:ext>
                  </a:extLst>
                </a:gridCol>
                <a:gridCol w="833754">
                  <a:extLst>
                    <a:ext uri="{9D8B030D-6E8A-4147-A177-3AD203B41FA5}">
                      <a16:colId xmlns:a16="http://schemas.microsoft.com/office/drawing/2014/main" val="363039717"/>
                    </a:ext>
                  </a:extLst>
                </a:gridCol>
              </a:tblGrid>
              <a:tr h="319601">
                <a:tc>
                  <a:txBody>
                    <a:bodyPr/>
                    <a:lstStyle/>
                    <a:p>
                      <a:r>
                        <a:rPr lang="en-US" sz="1600" dirty="0">
                          <a:latin typeface="Sherman Sans Book" pitchFamily="50" charset="0"/>
                          <a:ea typeface="Sherman Sans Book" pitchFamily="50" charset="0"/>
                        </a:rPr>
                        <a:t>Make</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1"/>
                    </a:solidFill>
                  </a:tcPr>
                </a:tc>
                <a:tc>
                  <a:txBody>
                    <a:bodyPr/>
                    <a:lstStyle/>
                    <a:p>
                      <a:r>
                        <a:rPr lang="en-US" sz="1600" dirty="0">
                          <a:latin typeface="Sherman Sans Book" pitchFamily="50" charset="0"/>
                          <a:ea typeface="Sherman Sans Book" pitchFamily="50" charset="0"/>
                        </a:rPr>
                        <a:t>Model</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1"/>
                    </a:solidFill>
                  </a:tcPr>
                </a:tc>
                <a:extLst>
                  <a:ext uri="{0D108BD9-81ED-4DB2-BD59-A6C34878D82A}">
                    <a16:rowId xmlns:a16="http://schemas.microsoft.com/office/drawing/2014/main" val="2287570123"/>
                  </a:ext>
                </a:extLst>
              </a:tr>
              <a:tr h="319601">
                <a:tc>
                  <a:txBody>
                    <a:bodyPr/>
                    <a:lstStyle/>
                    <a:p>
                      <a:r>
                        <a:rPr lang="en-US" sz="1600" dirty="0">
                          <a:solidFill>
                            <a:schemeClr val="tx1">
                              <a:lumMod val="65000"/>
                              <a:lumOff val="35000"/>
                            </a:schemeClr>
                          </a:solidFill>
                          <a:latin typeface="Sherman Sans Book" pitchFamily="50" charset="0"/>
                          <a:ea typeface="Sherman Sans Book" pitchFamily="50" charset="0"/>
                        </a:rPr>
                        <a:t>Toyota</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Camry</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77033152"/>
                  </a:ext>
                </a:extLst>
              </a:tr>
              <a:tr h="319601">
                <a:tc>
                  <a:txBody>
                    <a:bodyPr/>
                    <a:lstStyle/>
                    <a:p>
                      <a:r>
                        <a:rPr lang="en-US" sz="1600" dirty="0">
                          <a:solidFill>
                            <a:schemeClr val="tx1">
                              <a:lumMod val="65000"/>
                              <a:lumOff val="35000"/>
                            </a:schemeClr>
                          </a:solidFill>
                          <a:latin typeface="Sherman Sans Book" pitchFamily="50" charset="0"/>
                          <a:ea typeface="Sherman Sans Book" pitchFamily="50" charset="0"/>
                        </a:rPr>
                        <a:t>Toyota</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Prius</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137748499"/>
                  </a:ext>
                </a:extLst>
              </a:tr>
            </a:tbl>
          </a:graphicData>
        </a:graphic>
      </p:graphicFrame>
    </p:spTree>
    <p:extLst>
      <p:ext uri="{BB962C8B-B14F-4D97-AF65-F5344CB8AC3E}">
        <p14:creationId xmlns:p14="http://schemas.microsoft.com/office/powerpoint/2010/main" val="2987332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44EC3-AF96-459D-AB97-8BC6DBB8D3A5}"/>
              </a:ext>
            </a:extLst>
          </p:cNvPr>
          <p:cNvSpPr>
            <a:spLocks noGrp="1"/>
          </p:cNvSpPr>
          <p:nvPr>
            <p:ph type="title"/>
          </p:nvPr>
        </p:nvSpPr>
        <p:spPr/>
        <p:txBody>
          <a:bodyPr/>
          <a:lstStyle/>
          <a:p>
            <a:r>
              <a:rPr lang="en-US"/>
              <a:t>Cassandra</a:t>
            </a:r>
            <a:endParaRPr lang="en-US" dirty="0"/>
          </a:p>
        </p:txBody>
      </p:sp>
      <p:sp>
        <p:nvSpPr>
          <p:cNvPr id="4" name="Footer Placeholder 3">
            <a:extLst>
              <a:ext uri="{FF2B5EF4-FFF2-40B4-BE49-F238E27FC236}">
                <a16:creationId xmlns:a16="http://schemas.microsoft.com/office/drawing/2014/main" id="{E24E0584-64CD-418E-9058-49A37D108DCF}"/>
              </a:ext>
            </a:extLst>
          </p:cNvPr>
          <p:cNvSpPr>
            <a:spLocks noGrp="1"/>
          </p:cNvSpPr>
          <p:nvPr>
            <p:ph type="ftr" sz="quarter" idx="11"/>
          </p:nvPr>
        </p:nvSpPr>
        <p:spPr/>
        <p:txBody>
          <a:bodyPr/>
          <a:lstStyle/>
          <a:p>
            <a:r>
              <a:rPr lang="en-US"/>
              <a:t>School of Information Studies | Syracuse University</a:t>
            </a:r>
            <a:endParaRPr lang="en-US" dirty="0"/>
          </a:p>
        </p:txBody>
      </p:sp>
      <p:sp>
        <p:nvSpPr>
          <p:cNvPr id="5" name="Slide Number Placeholder 4">
            <a:extLst>
              <a:ext uri="{FF2B5EF4-FFF2-40B4-BE49-F238E27FC236}">
                <a16:creationId xmlns:a16="http://schemas.microsoft.com/office/drawing/2014/main" id="{4E9F0CA1-3D13-431A-8619-ACECE9B1C18F}"/>
              </a:ext>
            </a:extLst>
          </p:cNvPr>
          <p:cNvSpPr>
            <a:spLocks noGrp="1"/>
          </p:cNvSpPr>
          <p:nvPr>
            <p:ph type="sldNum" sz="quarter" idx="12"/>
          </p:nvPr>
        </p:nvSpPr>
        <p:spPr/>
        <p:txBody>
          <a:bodyPr/>
          <a:lstStyle/>
          <a:p>
            <a:fld id="{4FAB73BC-B049-4115-A692-8D63A059BFB8}" type="slidenum">
              <a:rPr lang="en-US" smtClean="0"/>
              <a:pPr/>
              <a:t>3</a:t>
            </a:fld>
            <a:endParaRPr lang="en-US" dirty="0"/>
          </a:p>
        </p:txBody>
      </p:sp>
      <p:sp>
        <p:nvSpPr>
          <p:cNvPr id="3" name="Content Placeholder 2">
            <a:extLst>
              <a:ext uri="{FF2B5EF4-FFF2-40B4-BE49-F238E27FC236}">
                <a16:creationId xmlns:a16="http://schemas.microsoft.com/office/drawing/2014/main" id="{4875E093-8A41-42D9-84D9-85FE2608FE92}"/>
              </a:ext>
            </a:extLst>
          </p:cNvPr>
          <p:cNvSpPr>
            <a:spLocks noGrp="1"/>
          </p:cNvSpPr>
          <p:nvPr>
            <p:ph idx="1"/>
          </p:nvPr>
        </p:nvSpPr>
        <p:spPr/>
        <p:txBody>
          <a:bodyPr/>
          <a:lstStyle/>
          <a:p>
            <a:r>
              <a:rPr lang="en-US" dirty="0"/>
              <a:t>Developed Originally by Facebook</a:t>
            </a:r>
          </a:p>
          <a:p>
            <a:pPr lvl="1"/>
            <a:r>
              <a:rPr lang="en-US" dirty="0"/>
              <a:t>Developed by Facebook, open sourced in 2008</a:t>
            </a:r>
          </a:p>
          <a:p>
            <a:pPr lvl="1"/>
            <a:r>
              <a:rPr lang="en-US" dirty="0"/>
              <a:t>Inspired by Google </a:t>
            </a:r>
            <a:r>
              <a:rPr lang="en-US" dirty="0" err="1"/>
              <a:t>Bigtable</a:t>
            </a:r>
            <a:r>
              <a:rPr lang="en-US" dirty="0"/>
              <a:t> and Amazon </a:t>
            </a:r>
            <a:r>
              <a:rPr lang="en-US" dirty="0" err="1"/>
              <a:t>DynamoDB</a:t>
            </a:r>
            <a:r>
              <a:rPr lang="en-US" dirty="0"/>
              <a:t> papers</a:t>
            </a:r>
          </a:p>
          <a:p>
            <a:r>
              <a:rPr lang="en-US" dirty="0"/>
              <a:t>Eventual Consistency (BASE)</a:t>
            </a:r>
          </a:p>
          <a:p>
            <a:pPr lvl="1"/>
            <a:r>
              <a:rPr lang="en-US" dirty="0"/>
              <a:t>Can always write, but not guaranteed to read, the same thing</a:t>
            </a:r>
          </a:p>
          <a:p>
            <a:pPr lvl="1"/>
            <a:r>
              <a:rPr lang="en-US" dirty="0"/>
              <a:t>Scales well horizontally</a:t>
            </a:r>
          </a:p>
          <a:p>
            <a:r>
              <a:rPr lang="en-US" dirty="0"/>
              <a:t>Data Model </a:t>
            </a:r>
          </a:p>
          <a:p>
            <a:pPr lvl="1"/>
            <a:r>
              <a:rPr lang="en-US" dirty="0"/>
              <a:t>Distributed wide-column store database</a:t>
            </a:r>
          </a:p>
          <a:p>
            <a:pPr lvl="1"/>
            <a:r>
              <a:rPr lang="en-US" dirty="0"/>
              <a:t>Key maps to one or more columns</a:t>
            </a:r>
          </a:p>
          <a:p>
            <a:pPr lvl="1"/>
            <a:r>
              <a:rPr lang="en-US" dirty="0"/>
              <a:t>Has an SQL-like query language CQL</a:t>
            </a:r>
          </a:p>
          <a:p>
            <a:pPr lvl="1"/>
            <a:r>
              <a:rPr lang="en-US" dirty="0"/>
              <a:t>There are no integrity constraints</a:t>
            </a:r>
          </a:p>
        </p:txBody>
      </p:sp>
      <p:pic>
        <p:nvPicPr>
          <p:cNvPr id="1026" name="Picture 2" descr="Image result for cassandra logo">
            <a:extLst>
              <a:ext uri="{FF2B5EF4-FFF2-40B4-BE49-F238E27FC236}">
                <a16:creationId xmlns:a16="http://schemas.microsoft.com/office/drawing/2014/main" id="{6355D00A-638A-423A-AEBF-7A9A651093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7772" y="701637"/>
            <a:ext cx="1889337" cy="1266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7031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D92FB-1C5B-433F-B9D1-1654AABD866A}"/>
              </a:ext>
            </a:extLst>
          </p:cNvPr>
          <p:cNvSpPr>
            <a:spLocks noGrp="1"/>
          </p:cNvSpPr>
          <p:nvPr>
            <p:ph type="title"/>
          </p:nvPr>
        </p:nvSpPr>
        <p:spPr/>
        <p:txBody>
          <a:bodyPr/>
          <a:lstStyle/>
          <a:p>
            <a:r>
              <a:rPr lang="en-US" dirty="0"/>
              <a:t>Cassandra Cluster Visualized</a:t>
            </a:r>
            <a:endParaRPr lang="en-IN" dirty="0"/>
          </a:p>
        </p:txBody>
      </p:sp>
      <p:sp>
        <p:nvSpPr>
          <p:cNvPr id="3" name="Content Placeholder 2">
            <a:extLst>
              <a:ext uri="{FF2B5EF4-FFF2-40B4-BE49-F238E27FC236}">
                <a16:creationId xmlns:a16="http://schemas.microsoft.com/office/drawing/2014/main" id="{9E049792-72DA-49E6-BACB-53CB7936C440}"/>
              </a:ext>
            </a:extLst>
          </p:cNvPr>
          <p:cNvSpPr>
            <a:spLocks noGrp="1"/>
          </p:cNvSpPr>
          <p:nvPr>
            <p:ph idx="4294967295"/>
          </p:nvPr>
        </p:nvSpPr>
        <p:spPr>
          <a:xfrm>
            <a:off x="4760259" y="2286000"/>
            <a:ext cx="3297892" cy="4023360"/>
          </a:xfrm>
        </p:spPr>
        <p:txBody>
          <a:bodyPr/>
          <a:lstStyle/>
          <a:p>
            <a:r>
              <a:rPr lang="en-US" sz="2000" dirty="0"/>
              <a:t>Let’s assume that we have a cars table with:</a:t>
            </a:r>
          </a:p>
          <a:p>
            <a:pPr lvl="1"/>
            <a:r>
              <a:rPr lang="en-US" dirty="0"/>
              <a:t>Partition key = make </a:t>
            </a:r>
          </a:p>
          <a:p>
            <a:pPr lvl="1"/>
            <a:r>
              <a:rPr lang="en-US" dirty="0"/>
              <a:t>Cluster key = model </a:t>
            </a:r>
          </a:p>
          <a:p>
            <a:r>
              <a:rPr lang="en-US" sz="2000" dirty="0"/>
              <a:t>Writing the following data:</a:t>
            </a:r>
          </a:p>
          <a:p>
            <a:pPr marL="636588" lvl="1" indent="-342900">
              <a:buFont typeface="+mj-lt"/>
              <a:buAutoNum type="arabicPeriod"/>
            </a:pPr>
            <a:r>
              <a:rPr lang="en-US" dirty="0"/>
              <a:t>Chevy Volt</a:t>
            </a:r>
          </a:p>
          <a:p>
            <a:pPr marL="636588" lvl="1" indent="-342900">
              <a:buFont typeface="+mj-lt"/>
              <a:buAutoNum type="arabicPeriod"/>
            </a:pPr>
            <a:r>
              <a:rPr lang="en-US" dirty="0"/>
              <a:t>Toyota Prius</a:t>
            </a:r>
          </a:p>
          <a:p>
            <a:pPr marL="636588" lvl="1" indent="-342900">
              <a:buFont typeface="+mj-lt"/>
              <a:buAutoNum type="arabicPeriod"/>
            </a:pPr>
            <a:r>
              <a:rPr lang="en-US" dirty="0"/>
              <a:t>Chevy Cruze</a:t>
            </a:r>
          </a:p>
          <a:p>
            <a:pPr marL="636588" lvl="1" indent="-342900">
              <a:buFont typeface="+mj-lt"/>
              <a:buAutoNum type="arabicPeriod"/>
            </a:pPr>
            <a:r>
              <a:rPr lang="en-US" dirty="0"/>
              <a:t>Jeep Wrangler</a:t>
            </a:r>
          </a:p>
          <a:p>
            <a:pPr marL="636588" lvl="1" indent="-342900">
              <a:buFont typeface="+mj-lt"/>
              <a:buAutoNum type="arabicPeriod"/>
            </a:pPr>
            <a:r>
              <a:rPr lang="en-US" dirty="0"/>
              <a:t>Ford Fusion</a:t>
            </a:r>
          </a:p>
          <a:p>
            <a:pPr marL="636588" lvl="1" indent="-342900">
              <a:buFont typeface="+mj-lt"/>
              <a:buAutoNum type="arabicPeriod"/>
            </a:pPr>
            <a:r>
              <a:rPr lang="en-US" dirty="0"/>
              <a:t>Toyota Camry</a:t>
            </a:r>
          </a:p>
          <a:p>
            <a:pPr marL="636588" lvl="1" indent="-342900">
              <a:buFont typeface="+mj-lt"/>
              <a:buAutoNum type="arabicPeriod"/>
            </a:pPr>
            <a:r>
              <a:rPr lang="en-US" dirty="0"/>
              <a:t>Jeep Compass</a:t>
            </a:r>
          </a:p>
        </p:txBody>
      </p:sp>
      <p:sp>
        <p:nvSpPr>
          <p:cNvPr id="4" name="Footer Placeholder 3">
            <a:extLst>
              <a:ext uri="{FF2B5EF4-FFF2-40B4-BE49-F238E27FC236}">
                <a16:creationId xmlns:a16="http://schemas.microsoft.com/office/drawing/2014/main" id="{BE143031-3092-4333-8069-AB32CD32B658}"/>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34250284-D994-4B8C-80AC-259AC8B482F3}"/>
              </a:ext>
            </a:extLst>
          </p:cNvPr>
          <p:cNvSpPr>
            <a:spLocks noGrp="1"/>
          </p:cNvSpPr>
          <p:nvPr>
            <p:ph type="sldNum" sz="quarter" idx="12"/>
          </p:nvPr>
        </p:nvSpPr>
        <p:spPr/>
        <p:txBody>
          <a:bodyPr/>
          <a:lstStyle/>
          <a:p>
            <a:fld id="{4FAB73BC-B049-4115-A692-8D63A059BFB8}" type="slidenum">
              <a:rPr lang="en-US" smtClean="0"/>
              <a:t>30</a:t>
            </a:fld>
            <a:endParaRPr lang="en-US" dirty="0"/>
          </a:p>
        </p:txBody>
      </p:sp>
      <p:graphicFrame>
        <p:nvGraphicFramePr>
          <p:cNvPr id="6" name="Content Placeholder 7">
            <a:extLst>
              <a:ext uri="{FF2B5EF4-FFF2-40B4-BE49-F238E27FC236}">
                <a16:creationId xmlns:a16="http://schemas.microsoft.com/office/drawing/2014/main" id="{5448A13D-2BEE-4627-AD04-C92F97DA210C}"/>
              </a:ext>
            </a:extLst>
          </p:cNvPr>
          <p:cNvGraphicFramePr>
            <a:graphicFrameLocks/>
          </p:cNvGraphicFramePr>
          <p:nvPr>
            <p:extLst/>
          </p:nvPr>
        </p:nvGraphicFramePr>
        <p:xfrm>
          <a:off x="853339" y="2626979"/>
          <a:ext cx="2451004" cy="27652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Content Placeholder 8">
            <a:extLst>
              <a:ext uri="{FF2B5EF4-FFF2-40B4-BE49-F238E27FC236}">
                <a16:creationId xmlns:a16="http://schemas.microsoft.com/office/drawing/2014/main" id="{C78A65F2-AF05-4BB8-85B7-A20CB2685947}"/>
              </a:ext>
            </a:extLst>
          </p:cNvPr>
          <p:cNvGraphicFramePr>
            <a:graphicFrameLocks/>
          </p:cNvGraphicFramePr>
          <p:nvPr>
            <p:extLst>
              <p:ext uri="{D42A27DB-BD31-4B8C-83A1-F6EECF244321}">
                <p14:modId xmlns:p14="http://schemas.microsoft.com/office/powerpoint/2010/main" val="3723985389"/>
              </p:ext>
            </p:extLst>
          </p:nvPr>
        </p:nvGraphicFramePr>
        <p:xfrm>
          <a:off x="2404706" y="2413000"/>
          <a:ext cx="1646873" cy="1341120"/>
        </p:xfrm>
        <a:graphic>
          <a:graphicData uri="http://schemas.openxmlformats.org/drawingml/2006/table">
            <a:tbl>
              <a:tblPr firstRow="1" bandRow="1">
                <a:tableStyleId>{21E4AEA4-8DFA-4A89-87EB-49C32662AFE0}</a:tableStyleId>
              </a:tblPr>
              <a:tblGrid>
                <a:gridCol w="813118">
                  <a:extLst>
                    <a:ext uri="{9D8B030D-6E8A-4147-A177-3AD203B41FA5}">
                      <a16:colId xmlns:a16="http://schemas.microsoft.com/office/drawing/2014/main" val="154638388"/>
                    </a:ext>
                  </a:extLst>
                </a:gridCol>
                <a:gridCol w="833755">
                  <a:extLst>
                    <a:ext uri="{9D8B030D-6E8A-4147-A177-3AD203B41FA5}">
                      <a16:colId xmlns:a16="http://schemas.microsoft.com/office/drawing/2014/main" val="363039717"/>
                    </a:ext>
                  </a:extLst>
                </a:gridCol>
              </a:tblGrid>
              <a:tr h="291021">
                <a:tc>
                  <a:txBody>
                    <a:bodyPr/>
                    <a:lstStyle/>
                    <a:p>
                      <a:r>
                        <a:rPr lang="en-US" sz="1600" dirty="0">
                          <a:latin typeface="Sherman Sans Book" pitchFamily="50" charset="0"/>
                          <a:ea typeface="Sherman Sans Book" pitchFamily="50" charset="0"/>
                        </a:rPr>
                        <a:t>Make</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B0B0B0"/>
                    </a:solidFill>
                  </a:tcPr>
                </a:tc>
                <a:tc>
                  <a:txBody>
                    <a:bodyPr/>
                    <a:lstStyle/>
                    <a:p>
                      <a:r>
                        <a:rPr lang="en-US" sz="1600" dirty="0">
                          <a:latin typeface="Sherman Sans Book" pitchFamily="50" charset="0"/>
                          <a:ea typeface="Sherman Sans Book" pitchFamily="50" charset="0"/>
                        </a:rPr>
                        <a:t>Model</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B0B0B0"/>
                    </a:solidFill>
                  </a:tcPr>
                </a:tc>
                <a:extLst>
                  <a:ext uri="{0D108BD9-81ED-4DB2-BD59-A6C34878D82A}">
                    <a16:rowId xmlns:a16="http://schemas.microsoft.com/office/drawing/2014/main" val="2287570123"/>
                  </a:ext>
                </a:extLst>
              </a:tr>
              <a:tr h="291021">
                <a:tc>
                  <a:txBody>
                    <a:bodyPr/>
                    <a:lstStyle/>
                    <a:p>
                      <a:r>
                        <a:rPr lang="en-US" sz="1600" dirty="0">
                          <a:solidFill>
                            <a:schemeClr val="tx1">
                              <a:lumMod val="65000"/>
                              <a:lumOff val="35000"/>
                            </a:schemeClr>
                          </a:solidFill>
                          <a:latin typeface="Sherman Sans Book" pitchFamily="50" charset="0"/>
                          <a:ea typeface="Sherman Sans Book" pitchFamily="50" charset="0"/>
                        </a:rPr>
                        <a:t>Chevy</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Cruze</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277033152"/>
                  </a:ext>
                </a:extLst>
              </a:tr>
              <a:tr h="155176">
                <a:tc>
                  <a:txBody>
                    <a:bodyPr/>
                    <a:lstStyle/>
                    <a:p>
                      <a:r>
                        <a:rPr lang="en-US" sz="1600" dirty="0">
                          <a:solidFill>
                            <a:schemeClr val="tx1">
                              <a:lumMod val="65000"/>
                              <a:lumOff val="35000"/>
                            </a:schemeClr>
                          </a:solidFill>
                          <a:latin typeface="Sherman Sans Book" pitchFamily="50" charset="0"/>
                          <a:ea typeface="Sherman Sans Book" pitchFamily="50" charset="0"/>
                        </a:rPr>
                        <a:t>Chevy</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Volt</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1632554309"/>
                  </a:ext>
                </a:extLst>
              </a:tr>
              <a:tr h="291021">
                <a:tc>
                  <a:txBody>
                    <a:bodyPr/>
                    <a:lstStyle/>
                    <a:p>
                      <a:r>
                        <a:rPr lang="en-US" sz="1600" dirty="0">
                          <a:solidFill>
                            <a:schemeClr val="tx1">
                              <a:lumMod val="65000"/>
                              <a:lumOff val="35000"/>
                            </a:schemeClr>
                          </a:solidFill>
                          <a:latin typeface="Sherman Sans Book" pitchFamily="50" charset="0"/>
                          <a:ea typeface="Sherman Sans Book" pitchFamily="50" charset="0"/>
                        </a:rPr>
                        <a:t>Ford</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Fusion</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1965529098"/>
                  </a:ext>
                </a:extLst>
              </a:tr>
            </a:tbl>
          </a:graphicData>
        </a:graphic>
      </p:graphicFrame>
      <p:graphicFrame>
        <p:nvGraphicFramePr>
          <p:cNvPr id="8" name="Content Placeholder 8">
            <a:extLst>
              <a:ext uri="{FF2B5EF4-FFF2-40B4-BE49-F238E27FC236}">
                <a16:creationId xmlns:a16="http://schemas.microsoft.com/office/drawing/2014/main" id="{6C004BDF-DF6B-4A57-A9FB-A766B0E441C5}"/>
              </a:ext>
            </a:extLst>
          </p:cNvPr>
          <p:cNvGraphicFramePr>
            <a:graphicFrameLocks/>
          </p:cNvGraphicFramePr>
          <p:nvPr>
            <p:extLst/>
          </p:nvPr>
        </p:nvGraphicFramePr>
        <p:xfrm>
          <a:off x="768096" y="5072069"/>
          <a:ext cx="1666412" cy="1005840"/>
        </p:xfrm>
        <a:graphic>
          <a:graphicData uri="http://schemas.openxmlformats.org/drawingml/2006/table">
            <a:tbl>
              <a:tblPr firstRow="1" bandRow="1">
                <a:tableStyleId>{00A15C55-8517-42AA-B614-E9B94910E393}</a:tableStyleId>
              </a:tblPr>
              <a:tblGrid>
                <a:gridCol w="666635">
                  <a:extLst>
                    <a:ext uri="{9D8B030D-6E8A-4147-A177-3AD203B41FA5}">
                      <a16:colId xmlns:a16="http://schemas.microsoft.com/office/drawing/2014/main" val="154638388"/>
                    </a:ext>
                  </a:extLst>
                </a:gridCol>
                <a:gridCol w="999777">
                  <a:extLst>
                    <a:ext uri="{9D8B030D-6E8A-4147-A177-3AD203B41FA5}">
                      <a16:colId xmlns:a16="http://schemas.microsoft.com/office/drawing/2014/main" val="363039717"/>
                    </a:ext>
                  </a:extLst>
                </a:gridCol>
              </a:tblGrid>
              <a:tr h="335280">
                <a:tc>
                  <a:txBody>
                    <a:bodyPr/>
                    <a:lstStyle/>
                    <a:p>
                      <a:r>
                        <a:rPr lang="en-US" sz="1600" dirty="0">
                          <a:latin typeface="Sherman Sans Book" pitchFamily="50" charset="0"/>
                          <a:ea typeface="Sherman Sans Book" pitchFamily="50" charset="0"/>
                        </a:rPr>
                        <a:t>Make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95959"/>
                    </a:solidFill>
                  </a:tcPr>
                </a:tc>
                <a:tc>
                  <a:txBody>
                    <a:bodyPr/>
                    <a:lstStyle/>
                    <a:p>
                      <a:r>
                        <a:rPr lang="en-US" sz="1600" dirty="0">
                          <a:latin typeface="Sherman Sans Book" pitchFamily="50" charset="0"/>
                          <a:ea typeface="Sherman Sans Book" pitchFamily="50" charset="0"/>
                        </a:rPr>
                        <a:t>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95959"/>
                    </a:solidFill>
                  </a:tcPr>
                </a:tc>
                <a:extLst>
                  <a:ext uri="{0D108BD9-81ED-4DB2-BD59-A6C34878D82A}">
                    <a16:rowId xmlns:a16="http://schemas.microsoft.com/office/drawing/2014/main" val="2287570123"/>
                  </a:ext>
                </a:extLst>
              </a:tr>
              <a:tr h="335280">
                <a:tc>
                  <a:txBody>
                    <a:bodyPr/>
                    <a:lstStyle/>
                    <a:p>
                      <a:r>
                        <a:rPr lang="en-US" sz="1600" dirty="0">
                          <a:solidFill>
                            <a:schemeClr val="tx1">
                              <a:lumMod val="65000"/>
                              <a:lumOff val="35000"/>
                            </a:schemeClr>
                          </a:solidFill>
                          <a:latin typeface="Sherman Sans Book" pitchFamily="50" charset="0"/>
                          <a:ea typeface="Sherman Sans Book" pitchFamily="50" charset="0"/>
                        </a:rPr>
                        <a:t>Jeep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Compass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7033152"/>
                  </a:ext>
                </a:extLst>
              </a:tr>
              <a:tr h="335280">
                <a:tc>
                  <a:txBody>
                    <a:bodyPr/>
                    <a:lstStyle/>
                    <a:p>
                      <a:r>
                        <a:rPr lang="en-US" sz="1600" dirty="0">
                          <a:solidFill>
                            <a:schemeClr val="tx1">
                              <a:lumMod val="65000"/>
                              <a:lumOff val="35000"/>
                            </a:schemeClr>
                          </a:solidFill>
                          <a:latin typeface="Sherman Sans Book" pitchFamily="50" charset="0"/>
                          <a:ea typeface="Sherman Sans Book" pitchFamily="50" charset="0"/>
                        </a:rPr>
                        <a:t>Jeep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Wrangler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2304857"/>
                  </a:ext>
                </a:extLst>
              </a:tr>
            </a:tbl>
          </a:graphicData>
        </a:graphic>
      </p:graphicFrame>
      <p:graphicFrame>
        <p:nvGraphicFramePr>
          <p:cNvPr id="9" name="Content Placeholder 8">
            <a:extLst>
              <a:ext uri="{FF2B5EF4-FFF2-40B4-BE49-F238E27FC236}">
                <a16:creationId xmlns:a16="http://schemas.microsoft.com/office/drawing/2014/main" id="{96E6F3DE-AAAA-4291-BB96-4DE8D4488665}"/>
              </a:ext>
            </a:extLst>
          </p:cNvPr>
          <p:cNvGraphicFramePr>
            <a:graphicFrameLocks/>
          </p:cNvGraphicFramePr>
          <p:nvPr>
            <p:extLst/>
          </p:nvPr>
        </p:nvGraphicFramePr>
        <p:xfrm>
          <a:off x="3098663" y="4652379"/>
          <a:ext cx="1646873" cy="1005840"/>
        </p:xfrm>
        <a:graphic>
          <a:graphicData uri="http://schemas.openxmlformats.org/drawingml/2006/table">
            <a:tbl>
              <a:tblPr firstRow="1" bandRow="1">
                <a:tableStyleId>{F5AB1C69-6EDB-4FF4-983F-18BD219EF322}</a:tableStyleId>
              </a:tblPr>
              <a:tblGrid>
                <a:gridCol w="813119">
                  <a:extLst>
                    <a:ext uri="{9D8B030D-6E8A-4147-A177-3AD203B41FA5}">
                      <a16:colId xmlns:a16="http://schemas.microsoft.com/office/drawing/2014/main" val="154638388"/>
                    </a:ext>
                  </a:extLst>
                </a:gridCol>
                <a:gridCol w="833754">
                  <a:extLst>
                    <a:ext uri="{9D8B030D-6E8A-4147-A177-3AD203B41FA5}">
                      <a16:colId xmlns:a16="http://schemas.microsoft.com/office/drawing/2014/main" val="363039717"/>
                    </a:ext>
                  </a:extLst>
                </a:gridCol>
              </a:tblGrid>
              <a:tr h="319601">
                <a:tc>
                  <a:txBody>
                    <a:bodyPr/>
                    <a:lstStyle/>
                    <a:p>
                      <a:r>
                        <a:rPr lang="en-US" sz="1600" dirty="0">
                          <a:latin typeface="Sherman Sans Book" pitchFamily="50" charset="0"/>
                          <a:ea typeface="Sherman Sans Book" pitchFamily="50" charset="0"/>
                        </a:rPr>
                        <a:t>Make</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1"/>
                    </a:solidFill>
                  </a:tcPr>
                </a:tc>
                <a:tc>
                  <a:txBody>
                    <a:bodyPr/>
                    <a:lstStyle/>
                    <a:p>
                      <a:r>
                        <a:rPr lang="en-US" sz="1600" dirty="0">
                          <a:latin typeface="Sherman Sans Book" pitchFamily="50" charset="0"/>
                          <a:ea typeface="Sherman Sans Book" pitchFamily="50" charset="0"/>
                        </a:rPr>
                        <a:t>Model</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1"/>
                    </a:solidFill>
                  </a:tcPr>
                </a:tc>
                <a:extLst>
                  <a:ext uri="{0D108BD9-81ED-4DB2-BD59-A6C34878D82A}">
                    <a16:rowId xmlns:a16="http://schemas.microsoft.com/office/drawing/2014/main" val="2287570123"/>
                  </a:ext>
                </a:extLst>
              </a:tr>
              <a:tr h="319601">
                <a:tc>
                  <a:txBody>
                    <a:bodyPr/>
                    <a:lstStyle/>
                    <a:p>
                      <a:r>
                        <a:rPr lang="en-US" sz="1600" dirty="0">
                          <a:solidFill>
                            <a:schemeClr val="tx1">
                              <a:lumMod val="65000"/>
                              <a:lumOff val="35000"/>
                            </a:schemeClr>
                          </a:solidFill>
                          <a:latin typeface="Sherman Sans Book" pitchFamily="50" charset="0"/>
                          <a:ea typeface="Sherman Sans Book" pitchFamily="50" charset="0"/>
                        </a:rPr>
                        <a:t>Toyota</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Camry</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77033152"/>
                  </a:ext>
                </a:extLst>
              </a:tr>
              <a:tr h="319601">
                <a:tc>
                  <a:txBody>
                    <a:bodyPr/>
                    <a:lstStyle/>
                    <a:p>
                      <a:r>
                        <a:rPr lang="en-US" sz="1600" dirty="0">
                          <a:solidFill>
                            <a:schemeClr val="tx1">
                              <a:lumMod val="65000"/>
                              <a:lumOff val="35000"/>
                            </a:schemeClr>
                          </a:solidFill>
                          <a:latin typeface="Sherman Sans Book" pitchFamily="50" charset="0"/>
                          <a:ea typeface="Sherman Sans Book" pitchFamily="50" charset="0"/>
                        </a:rPr>
                        <a:t>Toyota</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Prius</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137748499"/>
                  </a:ext>
                </a:extLst>
              </a:tr>
            </a:tbl>
          </a:graphicData>
        </a:graphic>
      </p:graphicFrame>
    </p:spTree>
    <p:extLst>
      <p:ext uri="{BB962C8B-B14F-4D97-AF65-F5344CB8AC3E}">
        <p14:creationId xmlns:p14="http://schemas.microsoft.com/office/powerpoint/2010/main" val="12721697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D92FB-1C5B-433F-B9D1-1654AABD866A}"/>
              </a:ext>
            </a:extLst>
          </p:cNvPr>
          <p:cNvSpPr>
            <a:spLocks noGrp="1"/>
          </p:cNvSpPr>
          <p:nvPr>
            <p:ph type="title"/>
          </p:nvPr>
        </p:nvSpPr>
        <p:spPr/>
        <p:txBody>
          <a:bodyPr/>
          <a:lstStyle/>
          <a:p>
            <a:r>
              <a:rPr lang="en-US" dirty="0"/>
              <a:t>Cassandra Cluster Visualized</a:t>
            </a:r>
            <a:endParaRPr lang="en-IN" dirty="0"/>
          </a:p>
        </p:txBody>
      </p:sp>
      <p:sp>
        <p:nvSpPr>
          <p:cNvPr id="3" name="Content Placeholder 2">
            <a:extLst>
              <a:ext uri="{FF2B5EF4-FFF2-40B4-BE49-F238E27FC236}">
                <a16:creationId xmlns:a16="http://schemas.microsoft.com/office/drawing/2014/main" id="{9E049792-72DA-49E6-BACB-53CB7936C440}"/>
              </a:ext>
            </a:extLst>
          </p:cNvPr>
          <p:cNvSpPr>
            <a:spLocks noGrp="1"/>
          </p:cNvSpPr>
          <p:nvPr>
            <p:ph idx="4294967295"/>
          </p:nvPr>
        </p:nvSpPr>
        <p:spPr>
          <a:xfrm>
            <a:off x="4760259" y="2286000"/>
            <a:ext cx="3297892" cy="4023360"/>
          </a:xfrm>
        </p:spPr>
        <p:txBody>
          <a:bodyPr/>
          <a:lstStyle/>
          <a:p>
            <a:r>
              <a:rPr lang="en-US" sz="2000" dirty="0"/>
              <a:t>Let’s assume that we have a cars table with:</a:t>
            </a:r>
          </a:p>
          <a:p>
            <a:pPr lvl="1"/>
            <a:r>
              <a:rPr lang="en-US" dirty="0"/>
              <a:t>Partition key = make </a:t>
            </a:r>
          </a:p>
          <a:p>
            <a:pPr lvl="1"/>
            <a:r>
              <a:rPr lang="en-US" dirty="0"/>
              <a:t>Cluster key = model </a:t>
            </a:r>
          </a:p>
          <a:p>
            <a:r>
              <a:rPr lang="en-US" sz="2000" dirty="0"/>
              <a:t>Writing the following data:</a:t>
            </a:r>
          </a:p>
          <a:p>
            <a:pPr marL="636588" lvl="1" indent="-342900">
              <a:buFont typeface="+mj-lt"/>
              <a:buAutoNum type="arabicPeriod"/>
            </a:pPr>
            <a:r>
              <a:rPr lang="en-US" dirty="0"/>
              <a:t>Chevy Volt</a:t>
            </a:r>
          </a:p>
          <a:p>
            <a:pPr marL="636588" lvl="1" indent="-342900">
              <a:buFont typeface="+mj-lt"/>
              <a:buAutoNum type="arabicPeriod"/>
            </a:pPr>
            <a:r>
              <a:rPr lang="en-US" dirty="0"/>
              <a:t>Toyota Prius</a:t>
            </a:r>
          </a:p>
          <a:p>
            <a:pPr marL="636588" lvl="1" indent="-342900">
              <a:buFont typeface="+mj-lt"/>
              <a:buAutoNum type="arabicPeriod"/>
            </a:pPr>
            <a:r>
              <a:rPr lang="en-US" dirty="0"/>
              <a:t>Chevy Cruze</a:t>
            </a:r>
          </a:p>
          <a:p>
            <a:pPr marL="636588" lvl="1" indent="-342900">
              <a:buFont typeface="+mj-lt"/>
              <a:buAutoNum type="arabicPeriod"/>
            </a:pPr>
            <a:r>
              <a:rPr lang="en-US" dirty="0"/>
              <a:t>Jeep Wrangler</a:t>
            </a:r>
          </a:p>
          <a:p>
            <a:pPr marL="636588" lvl="1" indent="-342900">
              <a:buFont typeface="+mj-lt"/>
              <a:buAutoNum type="arabicPeriod"/>
            </a:pPr>
            <a:r>
              <a:rPr lang="en-US" dirty="0"/>
              <a:t>Ford Fusion</a:t>
            </a:r>
          </a:p>
          <a:p>
            <a:pPr marL="636588" lvl="1" indent="-342900">
              <a:buFont typeface="+mj-lt"/>
              <a:buAutoNum type="arabicPeriod"/>
            </a:pPr>
            <a:r>
              <a:rPr lang="en-US" dirty="0"/>
              <a:t>Toyota Camry</a:t>
            </a:r>
          </a:p>
          <a:p>
            <a:pPr marL="636588" lvl="1" indent="-342900">
              <a:buFont typeface="+mj-lt"/>
              <a:buAutoNum type="arabicPeriod"/>
            </a:pPr>
            <a:r>
              <a:rPr lang="en-US" dirty="0"/>
              <a:t>Jeep Compass</a:t>
            </a:r>
          </a:p>
          <a:p>
            <a:endParaRPr lang="en-IN" sz="1800" dirty="0"/>
          </a:p>
        </p:txBody>
      </p:sp>
      <p:sp>
        <p:nvSpPr>
          <p:cNvPr id="4" name="Footer Placeholder 3">
            <a:extLst>
              <a:ext uri="{FF2B5EF4-FFF2-40B4-BE49-F238E27FC236}">
                <a16:creationId xmlns:a16="http://schemas.microsoft.com/office/drawing/2014/main" id="{BE143031-3092-4333-8069-AB32CD32B658}"/>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34250284-D994-4B8C-80AC-259AC8B482F3}"/>
              </a:ext>
            </a:extLst>
          </p:cNvPr>
          <p:cNvSpPr>
            <a:spLocks noGrp="1"/>
          </p:cNvSpPr>
          <p:nvPr>
            <p:ph type="sldNum" sz="quarter" idx="12"/>
          </p:nvPr>
        </p:nvSpPr>
        <p:spPr/>
        <p:txBody>
          <a:bodyPr/>
          <a:lstStyle/>
          <a:p>
            <a:fld id="{4FAB73BC-B049-4115-A692-8D63A059BFB8}" type="slidenum">
              <a:rPr lang="en-US" smtClean="0"/>
              <a:t>31</a:t>
            </a:fld>
            <a:endParaRPr lang="en-US" dirty="0"/>
          </a:p>
        </p:txBody>
      </p:sp>
      <p:graphicFrame>
        <p:nvGraphicFramePr>
          <p:cNvPr id="6" name="Content Placeholder 7">
            <a:extLst>
              <a:ext uri="{FF2B5EF4-FFF2-40B4-BE49-F238E27FC236}">
                <a16:creationId xmlns:a16="http://schemas.microsoft.com/office/drawing/2014/main" id="{5448A13D-2BEE-4627-AD04-C92F97DA210C}"/>
              </a:ext>
            </a:extLst>
          </p:cNvPr>
          <p:cNvGraphicFramePr>
            <a:graphicFrameLocks/>
          </p:cNvGraphicFramePr>
          <p:nvPr>
            <p:extLst>
              <p:ext uri="{D42A27DB-BD31-4B8C-83A1-F6EECF244321}">
                <p14:modId xmlns:p14="http://schemas.microsoft.com/office/powerpoint/2010/main" val="571828312"/>
              </p:ext>
            </p:extLst>
          </p:nvPr>
        </p:nvGraphicFramePr>
        <p:xfrm>
          <a:off x="853339" y="2626979"/>
          <a:ext cx="2451004" cy="27652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Content Placeholder 8">
            <a:extLst>
              <a:ext uri="{FF2B5EF4-FFF2-40B4-BE49-F238E27FC236}">
                <a16:creationId xmlns:a16="http://schemas.microsoft.com/office/drawing/2014/main" id="{C78A65F2-AF05-4BB8-85B7-A20CB2685947}"/>
              </a:ext>
            </a:extLst>
          </p:cNvPr>
          <p:cNvGraphicFramePr>
            <a:graphicFrameLocks/>
          </p:cNvGraphicFramePr>
          <p:nvPr>
            <p:extLst>
              <p:ext uri="{D42A27DB-BD31-4B8C-83A1-F6EECF244321}">
                <p14:modId xmlns:p14="http://schemas.microsoft.com/office/powerpoint/2010/main" val="1253642554"/>
              </p:ext>
            </p:extLst>
          </p:nvPr>
        </p:nvGraphicFramePr>
        <p:xfrm>
          <a:off x="2404706" y="2413000"/>
          <a:ext cx="1646873" cy="1341120"/>
        </p:xfrm>
        <a:graphic>
          <a:graphicData uri="http://schemas.openxmlformats.org/drawingml/2006/table">
            <a:tbl>
              <a:tblPr firstRow="1" bandRow="1">
                <a:tableStyleId>{21E4AEA4-8DFA-4A89-87EB-49C32662AFE0}</a:tableStyleId>
              </a:tblPr>
              <a:tblGrid>
                <a:gridCol w="813118">
                  <a:extLst>
                    <a:ext uri="{9D8B030D-6E8A-4147-A177-3AD203B41FA5}">
                      <a16:colId xmlns:a16="http://schemas.microsoft.com/office/drawing/2014/main" val="154638388"/>
                    </a:ext>
                  </a:extLst>
                </a:gridCol>
                <a:gridCol w="833755">
                  <a:extLst>
                    <a:ext uri="{9D8B030D-6E8A-4147-A177-3AD203B41FA5}">
                      <a16:colId xmlns:a16="http://schemas.microsoft.com/office/drawing/2014/main" val="363039717"/>
                    </a:ext>
                  </a:extLst>
                </a:gridCol>
              </a:tblGrid>
              <a:tr h="291021">
                <a:tc>
                  <a:txBody>
                    <a:bodyPr/>
                    <a:lstStyle/>
                    <a:p>
                      <a:r>
                        <a:rPr lang="en-US" sz="1600" dirty="0">
                          <a:latin typeface="Sherman Sans Book" pitchFamily="50" charset="0"/>
                          <a:ea typeface="Sherman Sans Book" pitchFamily="50" charset="0"/>
                        </a:rPr>
                        <a:t>Make</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B0B0B0"/>
                    </a:solidFill>
                  </a:tcPr>
                </a:tc>
                <a:tc>
                  <a:txBody>
                    <a:bodyPr/>
                    <a:lstStyle/>
                    <a:p>
                      <a:r>
                        <a:rPr lang="en-US" sz="1600" dirty="0">
                          <a:latin typeface="Sherman Sans Book" pitchFamily="50" charset="0"/>
                          <a:ea typeface="Sherman Sans Book" pitchFamily="50" charset="0"/>
                        </a:rPr>
                        <a:t>Model</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B0B0B0"/>
                    </a:solidFill>
                  </a:tcPr>
                </a:tc>
                <a:extLst>
                  <a:ext uri="{0D108BD9-81ED-4DB2-BD59-A6C34878D82A}">
                    <a16:rowId xmlns:a16="http://schemas.microsoft.com/office/drawing/2014/main" val="2287570123"/>
                  </a:ext>
                </a:extLst>
              </a:tr>
              <a:tr h="291021">
                <a:tc>
                  <a:txBody>
                    <a:bodyPr/>
                    <a:lstStyle/>
                    <a:p>
                      <a:r>
                        <a:rPr lang="en-US" sz="1600" dirty="0">
                          <a:solidFill>
                            <a:schemeClr val="tx1">
                              <a:lumMod val="65000"/>
                              <a:lumOff val="35000"/>
                            </a:schemeClr>
                          </a:solidFill>
                          <a:latin typeface="Sherman Sans Book" pitchFamily="50" charset="0"/>
                          <a:ea typeface="Sherman Sans Book" pitchFamily="50" charset="0"/>
                        </a:rPr>
                        <a:t>Chevy</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Cruze</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277033152"/>
                  </a:ext>
                </a:extLst>
              </a:tr>
              <a:tr h="155176">
                <a:tc>
                  <a:txBody>
                    <a:bodyPr/>
                    <a:lstStyle/>
                    <a:p>
                      <a:r>
                        <a:rPr lang="en-US" sz="1600" dirty="0">
                          <a:solidFill>
                            <a:schemeClr val="tx1">
                              <a:lumMod val="65000"/>
                              <a:lumOff val="35000"/>
                            </a:schemeClr>
                          </a:solidFill>
                          <a:latin typeface="Sherman Sans Book" pitchFamily="50" charset="0"/>
                          <a:ea typeface="Sherman Sans Book" pitchFamily="50" charset="0"/>
                        </a:rPr>
                        <a:t>Chevy</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Volt</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1632554309"/>
                  </a:ext>
                </a:extLst>
              </a:tr>
              <a:tr h="291021">
                <a:tc>
                  <a:txBody>
                    <a:bodyPr/>
                    <a:lstStyle/>
                    <a:p>
                      <a:r>
                        <a:rPr lang="en-US" sz="1600" dirty="0">
                          <a:solidFill>
                            <a:schemeClr val="tx1">
                              <a:lumMod val="65000"/>
                              <a:lumOff val="35000"/>
                            </a:schemeClr>
                          </a:solidFill>
                          <a:latin typeface="Sherman Sans Book" pitchFamily="50" charset="0"/>
                          <a:ea typeface="Sherman Sans Book" pitchFamily="50" charset="0"/>
                        </a:rPr>
                        <a:t>Ford</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Fusion</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1965529098"/>
                  </a:ext>
                </a:extLst>
              </a:tr>
            </a:tbl>
          </a:graphicData>
        </a:graphic>
      </p:graphicFrame>
      <p:graphicFrame>
        <p:nvGraphicFramePr>
          <p:cNvPr id="8" name="Content Placeholder 8">
            <a:extLst>
              <a:ext uri="{FF2B5EF4-FFF2-40B4-BE49-F238E27FC236}">
                <a16:creationId xmlns:a16="http://schemas.microsoft.com/office/drawing/2014/main" id="{6C004BDF-DF6B-4A57-A9FB-A766B0E441C5}"/>
              </a:ext>
            </a:extLst>
          </p:cNvPr>
          <p:cNvGraphicFramePr>
            <a:graphicFrameLocks/>
          </p:cNvGraphicFramePr>
          <p:nvPr>
            <p:extLst>
              <p:ext uri="{D42A27DB-BD31-4B8C-83A1-F6EECF244321}">
                <p14:modId xmlns:p14="http://schemas.microsoft.com/office/powerpoint/2010/main" val="238236625"/>
              </p:ext>
            </p:extLst>
          </p:nvPr>
        </p:nvGraphicFramePr>
        <p:xfrm>
          <a:off x="768096" y="5072069"/>
          <a:ext cx="1666412" cy="1005840"/>
        </p:xfrm>
        <a:graphic>
          <a:graphicData uri="http://schemas.openxmlformats.org/drawingml/2006/table">
            <a:tbl>
              <a:tblPr firstRow="1" bandRow="1">
                <a:tableStyleId>{00A15C55-8517-42AA-B614-E9B94910E393}</a:tableStyleId>
              </a:tblPr>
              <a:tblGrid>
                <a:gridCol w="666635">
                  <a:extLst>
                    <a:ext uri="{9D8B030D-6E8A-4147-A177-3AD203B41FA5}">
                      <a16:colId xmlns:a16="http://schemas.microsoft.com/office/drawing/2014/main" val="154638388"/>
                    </a:ext>
                  </a:extLst>
                </a:gridCol>
                <a:gridCol w="999777">
                  <a:extLst>
                    <a:ext uri="{9D8B030D-6E8A-4147-A177-3AD203B41FA5}">
                      <a16:colId xmlns:a16="http://schemas.microsoft.com/office/drawing/2014/main" val="363039717"/>
                    </a:ext>
                  </a:extLst>
                </a:gridCol>
              </a:tblGrid>
              <a:tr h="335280">
                <a:tc>
                  <a:txBody>
                    <a:bodyPr/>
                    <a:lstStyle/>
                    <a:p>
                      <a:r>
                        <a:rPr lang="en-US" sz="1600" dirty="0">
                          <a:latin typeface="Sherman Sans Book" pitchFamily="50" charset="0"/>
                          <a:ea typeface="Sherman Sans Book" pitchFamily="50" charset="0"/>
                        </a:rPr>
                        <a:t>Make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95959"/>
                    </a:solidFill>
                  </a:tcPr>
                </a:tc>
                <a:tc>
                  <a:txBody>
                    <a:bodyPr/>
                    <a:lstStyle/>
                    <a:p>
                      <a:r>
                        <a:rPr lang="en-US" sz="1600" dirty="0">
                          <a:latin typeface="Sherman Sans Book" pitchFamily="50" charset="0"/>
                          <a:ea typeface="Sherman Sans Book" pitchFamily="50" charset="0"/>
                        </a:rPr>
                        <a:t>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95959"/>
                    </a:solidFill>
                  </a:tcPr>
                </a:tc>
                <a:extLst>
                  <a:ext uri="{0D108BD9-81ED-4DB2-BD59-A6C34878D82A}">
                    <a16:rowId xmlns:a16="http://schemas.microsoft.com/office/drawing/2014/main" val="2287570123"/>
                  </a:ext>
                </a:extLst>
              </a:tr>
              <a:tr h="335280">
                <a:tc>
                  <a:txBody>
                    <a:bodyPr/>
                    <a:lstStyle/>
                    <a:p>
                      <a:r>
                        <a:rPr lang="en-US" sz="1600" dirty="0">
                          <a:solidFill>
                            <a:schemeClr val="tx1">
                              <a:lumMod val="65000"/>
                              <a:lumOff val="35000"/>
                            </a:schemeClr>
                          </a:solidFill>
                          <a:latin typeface="Sherman Sans Book" pitchFamily="50" charset="0"/>
                          <a:ea typeface="Sherman Sans Book" pitchFamily="50" charset="0"/>
                        </a:rPr>
                        <a:t>Jeep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Compass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7033152"/>
                  </a:ext>
                </a:extLst>
              </a:tr>
              <a:tr h="335280">
                <a:tc>
                  <a:txBody>
                    <a:bodyPr/>
                    <a:lstStyle/>
                    <a:p>
                      <a:r>
                        <a:rPr lang="en-US" sz="1600" dirty="0">
                          <a:solidFill>
                            <a:schemeClr val="tx1">
                              <a:lumMod val="65000"/>
                              <a:lumOff val="35000"/>
                            </a:schemeClr>
                          </a:solidFill>
                          <a:latin typeface="Sherman Sans Book" pitchFamily="50" charset="0"/>
                          <a:ea typeface="Sherman Sans Book" pitchFamily="50" charset="0"/>
                        </a:rPr>
                        <a:t>Jeep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Wrangler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2304857"/>
                  </a:ext>
                </a:extLst>
              </a:tr>
            </a:tbl>
          </a:graphicData>
        </a:graphic>
      </p:graphicFrame>
      <p:graphicFrame>
        <p:nvGraphicFramePr>
          <p:cNvPr id="9" name="Content Placeholder 8">
            <a:extLst>
              <a:ext uri="{FF2B5EF4-FFF2-40B4-BE49-F238E27FC236}">
                <a16:creationId xmlns:a16="http://schemas.microsoft.com/office/drawing/2014/main" id="{96E6F3DE-AAAA-4291-BB96-4DE8D4488665}"/>
              </a:ext>
            </a:extLst>
          </p:cNvPr>
          <p:cNvGraphicFramePr>
            <a:graphicFrameLocks/>
          </p:cNvGraphicFramePr>
          <p:nvPr>
            <p:extLst>
              <p:ext uri="{D42A27DB-BD31-4B8C-83A1-F6EECF244321}">
                <p14:modId xmlns:p14="http://schemas.microsoft.com/office/powerpoint/2010/main" val="2442901036"/>
              </p:ext>
            </p:extLst>
          </p:nvPr>
        </p:nvGraphicFramePr>
        <p:xfrm>
          <a:off x="3098663" y="4652379"/>
          <a:ext cx="1646873" cy="1005840"/>
        </p:xfrm>
        <a:graphic>
          <a:graphicData uri="http://schemas.openxmlformats.org/drawingml/2006/table">
            <a:tbl>
              <a:tblPr firstRow="1" bandRow="1">
                <a:tableStyleId>{F5AB1C69-6EDB-4FF4-983F-18BD219EF322}</a:tableStyleId>
              </a:tblPr>
              <a:tblGrid>
                <a:gridCol w="813119">
                  <a:extLst>
                    <a:ext uri="{9D8B030D-6E8A-4147-A177-3AD203B41FA5}">
                      <a16:colId xmlns:a16="http://schemas.microsoft.com/office/drawing/2014/main" val="154638388"/>
                    </a:ext>
                  </a:extLst>
                </a:gridCol>
                <a:gridCol w="833754">
                  <a:extLst>
                    <a:ext uri="{9D8B030D-6E8A-4147-A177-3AD203B41FA5}">
                      <a16:colId xmlns:a16="http://schemas.microsoft.com/office/drawing/2014/main" val="363039717"/>
                    </a:ext>
                  </a:extLst>
                </a:gridCol>
              </a:tblGrid>
              <a:tr h="319601">
                <a:tc>
                  <a:txBody>
                    <a:bodyPr/>
                    <a:lstStyle/>
                    <a:p>
                      <a:r>
                        <a:rPr lang="en-US" sz="1600" dirty="0">
                          <a:latin typeface="Sherman Sans Book" pitchFamily="50" charset="0"/>
                          <a:ea typeface="Sherman Sans Book" pitchFamily="50" charset="0"/>
                        </a:rPr>
                        <a:t>Make</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1"/>
                    </a:solidFill>
                  </a:tcPr>
                </a:tc>
                <a:tc>
                  <a:txBody>
                    <a:bodyPr/>
                    <a:lstStyle/>
                    <a:p>
                      <a:r>
                        <a:rPr lang="en-US" sz="1600" dirty="0">
                          <a:latin typeface="Sherman Sans Book" pitchFamily="50" charset="0"/>
                          <a:ea typeface="Sherman Sans Book" pitchFamily="50" charset="0"/>
                        </a:rPr>
                        <a:t>Model</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1"/>
                    </a:solidFill>
                  </a:tcPr>
                </a:tc>
                <a:extLst>
                  <a:ext uri="{0D108BD9-81ED-4DB2-BD59-A6C34878D82A}">
                    <a16:rowId xmlns:a16="http://schemas.microsoft.com/office/drawing/2014/main" val="2287570123"/>
                  </a:ext>
                </a:extLst>
              </a:tr>
              <a:tr h="319601">
                <a:tc>
                  <a:txBody>
                    <a:bodyPr/>
                    <a:lstStyle/>
                    <a:p>
                      <a:r>
                        <a:rPr lang="en-US" sz="1600" dirty="0">
                          <a:solidFill>
                            <a:schemeClr val="tx1">
                              <a:lumMod val="65000"/>
                              <a:lumOff val="35000"/>
                            </a:schemeClr>
                          </a:solidFill>
                          <a:latin typeface="Sherman Sans Book" pitchFamily="50" charset="0"/>
                          <a:ea typeface="Sherman Sans Book" pitchFamily="50" charset="0"/>
                        </a:rPr>
                        <a:t>Toyota</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Camry</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77033152"/>
                  </a:ext>
                </a:extLst>
              </a:tr>
              <a:tr h="319601">
                <a:tc>
                  <a:txBody>
                    <a:bodyPr/>
                    <a:lstStyle/>
                    <a:p>
                      <a:r>
                        <a:rPr lang="en-US" sz="1600" dirty="0">
                          <a:solidFill>
                            <a:schemeClr val="tx1">
                              <a:lumMod val="65000"/>
                              <a:lumOff val="35000"/>
                            </a:schemeClr>
                          </a:solidFill>
                          <a:latin typeface="Sherman Sans Book" pitchFamily="50" charset="0"/>
                          <a:ea typeface="Sherman Sans Book" pitchFamily="50" charset="0"/>
                        </a:rPr>
                        <a:t>Toyota</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Prius</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137748499"/>
                  </a:ext>
                </a:extLst>
              </a:tr>
            </a:tbl>
          </a:graphicData>
        </a:graphic>
      </p:graphicFrame>
      <p:sp>
        <p:nvSpPr>
          <p:cNvPr id="10" name="Rectangle 9">
            <a:extLst>
              <a:ext uri="{FF2B5EF4-FFF2-40B4-BE49-F238E27FC236}">
                <a16:creationId xmlns:a16="http://schemas.microsoft.com/office/drawing/2014/main" id="{A07667B8-9F08-4155-9151-473633FFB3A7}"/>
              </a:ext>
            </a:extLst>
          </p:cNvPr>
          <p:cNvSpPr/>
          <p:nvPr/>
        </p:nvSpPr>
        <p:spPr>
          <a:xfrm>
            <a:off x="3098663" y="1727362"/>
            <a:ext cx="1367682" cy="369332"/>
          </a:xfrm>
          <a:prstGeom prst="rect">
            <a:avLst/>
          </a:prstGeom>
          <a:solidFill>
            <a:schemeClr val="bg2"/>
          </a:solidFill>
          <a:ln>
            <a:solidFill>
              <a:schemeClr val="accent1"/>
            </a:solidFill>
          </a:ln>
        </p:spPr>
        <p:txBody>
          <a:bodyPr wrap="none">
            <a:spAutoFit/>
          </a:bodyPr>
          <a:lstStyle/>
          <a:p>
            <a:pPr marL="179388" indent="-342900">
              <a:buFont typeface="+mj-lt"/>
              <a:buAutoNum type="arabicPeriod" startAt="8"/>
            </a:pPr>
            <a:r>
              <a:rPr lang="en-US" dirty="0"/>
              <a:t>Audi A8?</a:t>
            </a:r>
          </a:p>
        </p:txBody>
      </p:sp>
    </p:spTree>
    <p:extLst>
      <p:ext uri="{BB962C8B-B14F-4D97-AF65-F5344CB8AC3E}">
        <p14:creationId xmlns:p14="http://schemas.microsoft.com/office/powerpoint/2010/main" val="32707315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School of Information Studies | Syracuse University</a:t>
            </a:r>
          </a:p>
        </p:txBody>
      </p:sp>
      <p:sp>
        <p:nvSpPr>
          <p:cNvPr id="3" name="Slide Number Placeholder 2"/>
          <p:cNvSpPr>
            <a:spLocks noGrp="1"/>
          </p:cNvSpPr>
          <p:nvPr>
            <p:ph type="sldNum" sz="quarter" idx="12"/>
          </p:nvPr>
        </p:nvSpPr>
        <p:spPr/>
        <p:txBody>
          <a:bodyPr/>
          <a:lstStyle/>
          <a:p>
            <a:fld id="{4FAB73BC-B049-4115-A692-8D63A059BFB8}" type="slidenum">
              <a:rPr lang="en-US" smtClean="0"/>
              <a:pPr/>
              <a:t>32</a:t>
            </a:fld>
            <a:endParaRPr lang="en-US" dirty="0"/>
          </a:p>
        </p:txBody>
      </p:sp>
    </p:spTree>
    <p:extLst>
      <p:ext uri="{BB962C8B-B14F-4D97-AF65-F5344CB8AC3E}">
        <p14:creationId xmlns:p14="http://schemas.microsoft.com/office/powerpoint/2010/main" val="19947291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59B634D-B766-46DD-BC78-25558FEA82F6}"/>
              </a:ext>
            </a:extLst>
          </p:cNvPr>
          <p:cNvSpPr>
            <a:spLocks noGrp="1"/>
          </p:cNvSpPr>
          <p:nvPr>
            <p:ph type="title"/>
          </p:nvPr>
        </p:nvSpPr>
        <p:spPr/>
        <p:txBody>
          <a:bodyPr/>
          <a:lstStyle/>
          <a:p>
            <a:r>
              <a:rPr lang="en-US" dirty="0"/>
              <a:t>Demo: Table Basics</a:t>
            </a:r>
          </a:p>
        </p:txBody>
      </p:sp>
      <p:sp>
        <p:nvSpPr>
          <p:cNvPr id="2" name="Content Placeholder 1"/>
          <p:cNvSpPr>
            <a:spLocks noGrp="1"/>
          </p:cNvSpPr>
          <p:nvPr>
            <p:ph idx="4294967295"/>
          </p:nvPr>
        </p:nvSpPr>
        <p:spPr>
          <a:xfrm>
            <a:off x="768096" y="2286000"/>
            <a:ext cx="7290055" cy="4023360"/>
          </a:xfrm>
        </p:spPr>
        <p:txBody>
          <a:bodyPr/>
          <a:lstStyle/>
          <a:p>
            <a:r>
              <a:rPr lang="en-US" dirty="0"/>
              <a:t>Create a users table</a:t>
            </a:r>
          </a:p>
          <a:p>
            <a:r>
              <a:rPr lang="en-US" dirty="0"/>
              <a:t>Describe the table</a:t>
            </a:r>
          </a:p>
          <a:p>
            <a:r>
              <a:rPr lang="en-US" dirty="0"/>
              <a:t>Drop a table</a:t>
            </a:r>
          </a:p>
          <a:p>
            <a:r>
              <a:rPr lang="en-US" dirty="0"/>
              <a:t>Insert the same row multiple times</a:t>
            </a:r>
            <a:r>
              <a:rPr lang="en-US" sz="2400" dirty="0"/>
              <a:t>—</a:t>
            </a:r>
            <a:r>
              <a:rPr lang="en-US" dirty="0"/>
              <a:t>no integrity constraints</a:t>
            </a:r>
          </a:p>
          <a:p>
            <a:r>
              <a:rPr lang="en-US" dirty="0"/>
              <a:t>Insert the same key with different values == update</a:t>
            </a:r>
          </a:p>
        </p:txBody>
      </p:sp>
      <p:sp>
        <p:nvSpPr>
          <p:cNvPr id="5" name="Footer Placeholder 4">
            <a:extLst>
              <a:ext uri="{FF2B5EF4-FFF2-40B4-BE49-F238E27FC236}">
                <a16:creationId xmlns:a16="http://schemas.microsoft.com/office/drawing/2014/main" id="{64F5EB21-550F-48B3-9F48-94387ABAF067}"/>
              </a:ext>
            </a:extLst>
          </p:cNvPr>
          <p:cNvSpPr>
            <a:spLocks noGrp="1"/>
          </p:cNvSpPr>
          <p:nvPr>
            <p:ph type="ftr" sz="quarter" idx="11"/>
          </p:nvPr>
        </p:nvSpPr>
        <p:spPr/>
        <p:txBody>
          <a:bodyPr/>
          <a:lstStyle/>
          <a:p>
            <a:r>
              <a:rPr lang="en-US" dirty="0"/>
              <a:t>School of Information Studies | Syracuse University</a:t>
            </a:r>
          </a:p>
        </p:txBody>
      </p:sp>
      <p:sp>
        <p:nvSpPr>
          <p:cNvPr id="6" name="Slide Number Placeholder 5">
            <a:extLst>
              <a:ext uri="{FF2B5EF4-FFF2-40B4-BE49-F238E27FC236}">
                <a16:creationId xmlns:a16="http://schemas.microsoft.com/office/drawing/2014/main" id="{A0F0A7F1-A446-4A04-93CA-0D1DCD09538B}"/>
              </a:ext>
            </a:extLst>
          </p:cNvPr>
          <p:cNvSpPr>
            <a:spLocks noGrp="1"/>
          </p:cNvSpPr>
          <p:nvPr>
            <p:ph type="sldNum" sz="quarter" idx="12"/>
          </p:nvPr>
        </p:nvSpPr>
        <p:spPr/>
        <p:txBody>
          <a:bodyPr/>
          <a:lstStyle/>
          <a:p>
            <a:fld id="{4FAB73BC-B049-4115-A692-8D63A059BFB8}" type="slidenum">
              <a:rPr lang="en-US" smtClean="0"/>
              <a:pPr/>
              <a:t>33</a:t>
            </a:fld>
            <a:endParaRPr lang="en-US" dirty="0"/>
          </a:p>
        </p:txBody>
      </p:sp>
    </p:spTree>
    <p:extLst>
      <p:ext uri="{BB962C8B-B14F-4D97-AF65-F5344CB8AC3E}">
        <p14:creationId xmlns:p14="http://schemas.microsoft.com/office/powerpoint/2010/main" val="34521877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School of Information Studies | Syracuse University</a:t>
            </a:r>
          </a:p>
        </p:txBody>
      </p:sp>
      <p:sp>
        <p:nvSpPr>
          <p:cNvPr id="3" name="Slide Number Placeholder 2"/>
          <p:cNvSpPr>
            <a:spLocks noGrp="1"/>
          </p:cNvSpPr>
          <p:nvPr>
            <p:ph type="sldNum" sz="quarter" idx="12"/>
          </p:nvPr>
        </p:nvSpPr>
        <p:spPr/>
        <p:txBody>
          <a:bodyPr/>
          <a:lstStyle/>
          <a:p>
            <a:fld id="{4FAB73BC-B049-4115-A692-8D63A059BFB8}" type="slidenum">
              <a:rPr lang="en-US" smtClean="0"/>
              <a:pPr/>
              <a:t>34</a:t>
            </a:fld>
            <a:endParaRPr lang="en-US" dirty="0"/>
          </a:p>
        </p:txBody>
      </p:sp>
    </p:spTree>
    <p:extLst>
      <p:ext uri="{BB962C8B-B14F-4D97-AF65-F5344CB8AC3E}">
        <p14:creationId xmlns:p14="http://schemas.microsoft.com/office/powerpoint/2010/main" val="11181741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Understanding Partitioning</a:t>
            </a:r>
          </a:p>
        </p:txBody>
      </p:sp>
      <p:sp>
        <p:nvSpPr>
          <p:cNvPr id="3" name="Content Placeholder 2"/>
          <p:cNvSpPr>
            <a:spLocks noGrp="1"/>
          </p:cNvSpPr>
          <p:nvPr>
            <p:ph idx="4294967295"/>
          </p:nvPr>
        </p:nvSpPr>
        <p:spPr>
          <a:xfrm>
            <a:off x="768096" y="2286000"/>
            <a:ext cx="7290055" cy="4023360"/>
          </a:xfrm>
        </p:spPr>
        <p:txBody>
          <a:bodyPr/>
          <a:lstStyle/>
          <a:p>
            <a:r>
              <a:rPr lang="en-US" dirty="0"/>
              <a:t>Let’s create a system_utilization table</a:t>
            </a:r>
          </a:p>
          <a:p>
            <a:r>
              <a:rPr lang="en-US" dirty="0"/>
              <a:t>Insert several rows</a:t>
            </a:r>
          </a:p>
          <a:p>
            <a:r>
              <a:rPr lang="en-US" dirty="0"/>
              <a:t>Query with the ‘where’ clause</a:t>
            </a:r>
          </a:p>
          <a:p>
            <a:r>
              <a:rPr lang="en-US" dirty="0"/>
              <a:t>Can’t filter unless you’re using the partition key</a:t>
            </a:r>
          </a:p>
          <a:p>
            <a:r>
              <a:rPr lang="en-US" dirty="0"/>
              <a:t>ALLOW FILTERING to the rescue?</a:t>
            </a:r>
          </a:p>
        </p:txBody>
      </p:sp>
      <p:sp>
        <p:nvSpPr>
          <p:cNvPr id="4" name="Footer Placeholder 3"/>
          <p:cNvSpPr>
            <a:spLocks noGrp="1"/>
          </p:cNvSpPr>
          <p:nvPr>
            <p:ph type="ftr" sz="quarter" idx="11"/>
          </p:nvPr>
        </p:nvSpPr>
        <p:spPr/>
        <p:txBody>
          <a:bodyPr/>
          <a:lstStyle/>
          <a:p>
            <a:r>
              <a:rPr lang="en-US" dirty="0"/>
              <a:t>School of Information Studies | Syracuse University</a:t>
            </a:r>
          </a:p>
        </p:txBody>
      </p:sp>
      <p:sp>
        <p:nvSpPr>
          <p:cNvPr id="5" name="Slide Number Placeholder 4"/>
          <p:cNvSpPr>
            <a:spLocks noGrp="1"/>
          </p:cNvSpPr>
          <p:nvPr>
            <p:ph type="sldNum" sz="quarter" idx="12"/>
          </p:nvPr>
        </p:nvSpPr>
        <p:spPr/>
        <p:txBody>
          <a:bodyPr/>
          <a:lstStyle/>
          <a:p>
            <a:fld id="{4FAB73BC-B049-4115-A692-8D63A059BFB8}" type="slidenum">
              <a:rPr lang="en-US" smtClean="0"/>
              <a:pPr/>
              <a:t>35</a:t>
            </a:fld>
            <a:endParaRPr lang="en-US" dirty="0"/>
          </a:p>
        </p:txBody>
      </p:sp>
    </p:spTree>
    <p:extLst>
      <p:ext uri="{BB962C8B-B14F-4D97-AF65-F5344CB8AC3E}">
        <p14:creationId xmlns:p14="http://schemas.microsoft.com/office/powerpoint/2010/main" val="12294918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A540FAC9-3505-49ED-9B06-A0F8C1485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544"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879B3CD-E329-42F5-B136-BA1F37EC05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9098" y="484632"/>
            <a:ext cx="5590153" cy="58809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2" name="Title 1">
            <a:extLst>
              <a:ext uri="{FF2B5EF4-FFF2-40B4-BE49-F238E27FC236}">
                <a16:creationId xmlns:a16="http://schemas.microsoft.com/office/drawing/2014/main" id="{A7B5A4BB-81A9-47B0-BE4A-E4C67DAC42E6}"/>
              </a:ext>
            </a:extLst>
          </p:cNvPr>
          <p:cNvSpPr>
            <a:spLocks noGrp="1"/>
          </p:cNvSpPr>
          <p:nvPr>
            <p:ph type="title"/>
          </p:nvPr>
        </p:nvSpPr>
        <p:spPr>
          <a:xfrm>
            <a:off x="742572" y="977900"/>
            <a:ext cx="4904668" cy="3327734"/>
          </a:xfrm>
        </p:spPr>
        <p:txBody>
          <a:bodyPr vert="horz" lIns="91440" tIns="45720" rIns="91440" bIns="45720" rtlCol="0" anchor="b">
            <a:normAutofit/>
          </a:bodyPr>
          <a:lstStyle/>
          <a:p>
            <a:pPr algn="r">
              <a:lnSpc>
                <a:spcPct val="80000"/>
              </a:lnSpc>
            </a:pPr>
            <a:r>
              <a:rPr lang="en-US" sz="4700" cap="all" spc="200">
                <a:solidFill>
                  <a:schemeClr val="tx1">
                    <a:lumMod val="95000"/>
                    <a:lumOff val="5000"/>
                  </a:schemeClr>
                </a:solidFill>
                <a:latin typeface="+mj-lt"/>
                <a:ea typeface="+mj-ea"/>
                <a:cs typeface="+mj-cs"/>
              </a:rPr>
              <a:t>Allow Filtering Friend of Foe?</a:t>
            </a:r>
          </a:p>
        </p:txBody>
      </p:sp>
      <p:cxnSp>
        <p:nvCxnSpPr>
          <p:cNvPr id="19" name="Straight Connector 18">
            <a:extLst>
              <a:ext uri="{FF2B5EF4-FFF2-40B4-BE49-F238E27FC236}">
                <a16:creationId xmlns:a16="http://schemas.microsoft.com/office/drawing/2014/main" id="{51B042EF-3024-4C57-B282-1B30607FB7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19010" y="4476657"/>
            <a:ext cx="402823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A0B4097-B645-43E0-A2B5-B8D688E7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902" y="484632"/>
            <a:ext cx="2688168" cy="58809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3" name="Footer Placeholder 2">
            <a:extLst>
              <a:ext uri="{FF2B5EF4-FFF2-40B4-BE49-F238E27FC236}">
                <a16:creationId xmlns:a16="http://schemas.microsoft.com/office/drawing/2014/main" id="{EC4E0959-9DC2-4ECB-B1F2-E5E782721265}"/>
              </a:ext>
            </a:extLst>
          </p:cNvPr>
          <p:cNvSpPr>
            <a:spLocks noGrp="1"/>
          </p:cNvSpPr>
          <p:nvPr>
            <p:ph type="ftr" sz="quarter" idx="11"/>
          </p:nvPr>
        </p:nvSpPr>
        <p:spPr>
          <a:xfrm>
            <a:off x="460209" y="6470704"/>
            <a:ext cx="4028230" cy="274320"/>
          </a:xfrm>
        </p:spPr>
        <p:txBody>
          <a:bodyPr vert="horz" lIns="91440" tIns="45720" rIns="91440" bIns="45720" rtlCol="0" anchor="ctr">
            <a:normAutofit/>
          </a:bodyPr>
          <a:lstStyle/>
          <a:p>
            <a:pPr algn="l">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4" name="Slide Number Placeholder 3">
            <a:extLst>
              <a:ext uri="{FF2B5EF4-FFF2-40B4-BE49-F238E27FC236}">
                <a16:creationId xmlns:a16="http://schemas.microsoft.com/office/drawing/2014/main" id="{95B613C3-2974-4A18-B841-63504010A7FB}"/>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36</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30437706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E3E2FF29-05B1-4643-BB24-58672ABEFEA4}"/>
              </a:ext>
            </a:extLst>
          </p:cNvPr>
          <p:cNvGrpSpPr/>
          <p:nvPr/>
        </p:nvGrpSpPr>
        <p:grpSpPr>
          <a:xfrm>
            <a:off x="934374" y="2809683"/>
            <a:ext cx="5082768" cy="3008980"/>
            <a:chOff x="653014" y="3244989"/>
            <a:chExt cx="2981741" cy="1714739"/>
          </a:xfrm>
        </p:grpSpPr>
        <p:pic>
          <p:nvPicPr>
            <p:cNvPr id="17" name="Picture 16">
              <a:extLst>
                <a:ext uri="{FF2B5EF4-FFF2-40B4-BE49-F238E27FC236}">
                  <a16:creationId xmlns:a16="http://schemas.microsoft.com/office/drawing/2014/main" id="{44C7B89A-2190-41F0-8179-E2FB406A0335}"/>
                </a:ext>
              </a:extLst>
            </p:cNvPr>
            <p:cNvPicPr>
              <a:picLocks noChangeAspect="1"/>
            </p:cNvPicPr>
            <p:nvPr/>
          </p:nvPicPr>
          <p:blipFill>
            <a:blip r:embed="rId3"/>
            <a:stretch>
              <a:fillRect/>
            </a:stretch>
          </p:blipFill>
          <p:spPr>
            <a:xfrm>
              <a:off x="653014" y="3244989"/>
              <a:ext cx="2152950" cy="1714739"/>
            </a:xfrm>
            <a:prstGeom prst="rect">
              <a:avLst/>
            </a:prstGeom>
          </p:spPr>
        </p:pic>
        <p:pic>
          <p:nvPicPr>
            <p:cNvPr id="18" name="Picture 17">
              <a:extLst>
                <a:ext uri="{FF2B5EF4-FFF2-40B4-BE49-F238E27FC236}">
                  <a16:creationId xmlns:a16="http://schemas.microsoft.com/office/drawing/2014/main" id="{04A86CA7-5706-4F6B-A6B1-73C3BD7524FF}"/>
                </a:ext>
              </a:extLst>
            </p:cNvPr>
            <p:cNvPicPr>
              <a:picLocks noChangeAspect="1"/>
            </p:cNvPicPr>
            <p:nvPr/>
          </p:nvPicPr>
          <p:blipFill rotWithShape="1">
            <a:blip r:embed="rId4"/>
            <a:srcRect b="2174"/>
            <a:stretch/>
          </p:blipFill>
          <p:spPr>
            <a:xfrm>
              <a:off x="2805964" y="3244989"/>
              <a:ext cx="828791" cy="1714739"/>
            </a:xfrm>
            <a:prstGeom prst="rect">
              <a:avLst/>
            </a:prstGeom>
          </p:spPr>
        </p:pic>
      </p:grpSp>
      <p:sp>
        <p:nvSpPr>
          <p:cNvPr id="2" name="Title 1">
            <a:extLst>
              <a:ext uri="{FF2B5EF4-FFF2-40B4-BE49-F238E27FC236}">
                <a16:creationId xmlns:a16="http://schemas.microsoft.com/office/drawing/2014/main" id="{BADB24E5-061C-41EC-AA92-57B76C698C84}"/>
              </a:ext>
            </a:extLst>
          </p:cNvPr>
          <p:cNvSpPr>
            <a:spLocks noGrp="1"/>
          </p:cNvSpPr>
          <p:nvPr>
            <p:ph type="title"/>
          </p:nvPr>
        </p:nvSpPr>
        <p:spPr/>
        <p:txBody>
          <a:bodyPr>
            <a:noAutofit/>
          </a:bodyPr>
          <a:lstStyle/>
          <a:p>
            <a:r>
              <a:rPr lang="en-US" dirty="0"/>
              <a:t>“Cannot Execute This Query”</a:t>
            </a:r>
          </a:p>
        </p:txBody>
      </p:sp>
      <p:sp>
        <p:nvSpPr>
          <p:cNvPr id="3" name="Content Placeholder 2">
            <a:extLst>
              <a:ext uri="{FF2B5EF4-FFF2-40B4-BE49-F238E27FC236}">
                <a16:creationId xmlns:a16="http://schemas.microsoft.com/office/drawing/2014/main" id="{D8208EF0-1C9A-4397-804C-203887C4853E}"/>
              </a:ext>
            </a:extLst>
          </p:cNvPr>
          <p:cNvSpPr>
            <a:spLocks noGrp="1"/>
          </p:cNvSpPr>
          <p:nvPr>
            <p:ph idx="4294967295"/>
          </p:nvPr>
        </p:nvSpPr>
        <p:spPr>
          <a:xfrm>
            <a:off x="768096" y="2286000"/>
            <a:ext cx="7290055" cy="452039"/>
          </a:xfrm>
        </p:spPr>
        <p:txBody>
          <a:bodyPr>
            <a:noAutofit/>
          </a:bodyPr>
          <a:lstStyle/>
          <a:p>
            <a:r>
              <a:rPr lang="en-US" sz="1800" dirty="0">
                <a:latin typeface="Consolas" panose="020B0609020204030204" pitchFamily="49" charset="0"/>
              </a:rPr>
              <a:t>SELECT * FROM system_utilization WHERE cpu_pct = 5;</a:t>
            </a:r>
          </a:p>
        </p:txBody>
      </p:sp>
      <p:sp>
        <p:nvSpPr>
          <p:cNvPr id="4" name="Footer Placeholder 3">
            <a:extLst>
              <a:ext uri="{FF2B5EF4-FFF2-40B4-BE49-F238E27FC236}">
                <a16:creationId xmlns:a16="http://schemas.microsoft.com/office/drawing/2014/main" id="{38064B59-BCE6-4B88-976D-200222ED89D0}"/>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C875B2F5-EC69-444F-A2A4-9C0ED28444CC}"/>
              </a:ext>
            </a:extLst>
          </p:cNvPr>
          <p:cNvSpPr>
            <a:spLocks noGrp="1"/>
          </p:cNvSpPr>
          <p:nvPr>
            <p:ph type="sldNum" sz="quarter" idx="12"/>
          </p:nvPr>
        </p:nvSpPr>
        <p:spPr/>
        <p:txBody>
          <a:bodyPr>
            <a:noAutofit/>
          </a:bodyPr>
          <a:lstStyle/>
          <a:p>
            <a:fld id="{4FAB73BC-B049-4115-A692-8D63A059BFB8}" type="slidenum">
              <a:rPr lang="en-US" smtClean="0"/>
              <a:pPr/>
              <a:t>37</a:t>
            </a:fld>
            <a:endParaRPr lang="en-US" dirty="0"/>
          </a:p>
        </p:txBody>
      </p:sp>
      <p:sp>
        <p:nvSpPr>
          <p:cNvPr id="10" name="Right Brace 9">
            <a:extLst>
              <a:ext uri="{FF2B5EF4-FFF2-40B4-BE49-F238E27FC236}">
                <a16:creationId xmlns:a16="http://schemas.microsoft.com/office/drawing/2014/main" id="{1C8674EF-9D6C-4FF3-9489-BFB507E18546}"/>
              </a:ext>
            </a:extLst>
          </p:cNvPr>
          <p:cNvSpPr/>
          <p:nvPr/>
        </p:nvSpPr>
        <p:spPr>
          <a:xfrm>
            <a:off x="5767555" y="3381386"/>
            <a:ext cx="833309" cy="758575"/>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US" dirty="0"/>
          </a:p>
        </p:txBody>
      </p:sp>
      <p:sp>
        <p:nvSpPr>
          <p:cNvPr id="11" name="Right Brace 10">
            <a:extLst>
              <a:ext uri="{FF2B5EF4-FFF2-40B4-BE49-F238E27FC236}">
                <a16:creationId xmlns:a16="http://schemas.microsoft.com/office/drawing/2014/main" id="{BC64E904-A9F8-4A18-85EB-6A8391889DD1}"/>
              </a:ext>
            </a:extLst>
          </p:cNvPr>
          <p:cNvSpPr/>
          <p:nvPr/>
        </p:nvSpPr>
        <p:spPr>
          <a:xfrm>
            <a:off x="5785512" y="4209234"/>
            <a:ext cx="833309" cy="758575"/>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US" dirty="0"/>
          </a:p>
        </p:txBody>
      </p:sp>
      <p:sp>
        <p:nvSpPr>
          <p:cNvPr id="12" name="Right Brace 11">
            <a:extLst>
              <a:ext uri="{FF2B5EF4-FFF2-40B4-BE49-F238E27FC236}">
                <a16:creationId xmlns:a16="http://schemas.microsoft.com/office/drawing/2014/main" id="{A9AA4CBD-BA93-4FE5-B44C-EA736A2D631E}"/>
              </a:ext>
            </a:extLst>
          </p:cNvPr>
          <p:cNvSpPr/>
          <p:nvPr/>
        </p:nvSpPr>
        <p:spPr>
          <a:xfrm>
            <a:off x="5767555" y="5037082"/>
            <a:ext cx="833309" cy="758575"/>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US" dirty="0"/>
          </a:p>
        </p:txBody>
      </p:sp>
      <p:sp>
        <p:nvSpPr>
          <p:cNvPr id="13" name="TextBox 12">
            <a:extLst>
              <a:ext uri="{FF2B5EF4-FFF2-40B4-BE49-F238E27FC236}">
                <a16:creationId xmlns:a16="http://schemas.microsoft.com/office/drawing/2014/main" id="{8AB76B75-5858-451F-A992-CB6AC27B3F47}"/>
              </a:ext>
            </a:extLst>
          </p:cNvPr>
          <p:cNvSpPr txBox="1"/>
          <p:nvPr/>
        </p:nvSpPr>
        <p:spPr>
          <a:xfrm>
            <a:off x="6618821" y="3528878"/>
            <a:ext cx="982961" cy="430887"/>
          </a:xfrm>
          <a:prstGeom prst="rect">
            <a:avLst/>
          </a:prstGeom>
          <a:noFill/>
        </p:spPr>
        <p:txBody>
          <a:bodyPr wrap="none" rtlCol="0">
            <a:noAutofit/>
          </a:bodyPr>
          <a:lstStyle/>
          <a:p>
            <a:r>
              <a:rPr lang="en-US" sz="2200" dirty="0">
                <a:solidFill>
                  <a:schemeClr val="tx1">
                    <a:lumMod val="65000"/>
                    <a:lumOff val="35000"/>
                  </a:schemeClr>
                </a:solidFill>
                <a:latin typeface="Sherman Sans Book" pitchFamily="50" charset="0"/>
                <a:ea typeface="Sherman Sans Book" pitchFamily="50" charset="0"/>
              </a:rPr>
              <a:t>Node 1</a:t>
            </a:r>
          </a:p>
        </p:txBody>
      </p:sp>
      <p:sp>
        <p:nvSpPr>
          <p:cNvPr id="14" name="TextBox 13">
            <a:extLst>
              <a:ext uri="{FF2B5EF4-FFF2-40B4-BE49-F238E27FC236}">
                <a16:creationId xmlns:a16="http://schemas.microsoft.com/office/drawing/2014/main" id="{6E397E02-8D9C-48FD-A72E-36D01FCB3F47}"/>
              </a:ext>
            </a:extLst>
          </p:cNvPr>
          <p:cNvSpPr txBox="1"/>
          <p:nvPr/>
        </p:nvSpPr>
        <p:spPr>
          <a:xfrm>
            <a:off x="6600864" y="4322254"/>
            <a:ext cx="982961" cy="430887"/>
          </a:xfrm>
          <a:prstGeom prst="rect">
            <a:avLst/>
          </a:prstGeom>
          <a:noFill/>
        </p:spPr>
        <p:txBody>
          <a:bodyPr wrap="none" rtlCol="0">
            <a:noAutofit/>
          </a:bodyPr>
          <a:lstStyle/>
          <a:p>
            <a:r>
              <a:rPr lang="en-US" sz="2200" dirty="0">
                <a:solidFill>
                  <a:schemeClr val="tx1">
                    <a:lumMod val="65000"/>
                    <a:lumOff val="35000"/>
                  </a:schemeClr>
                </a:solidFill>
                <a:latin typeface="Sherman Sans Book" pitchFamily="50" charset="0"/>
                <a:ea typeface="Sherman Sans Book" pitchFamily="50" charset="0"/>
              </a:rPr>
              <a:t>Node 2</a:t>
            </a:r>
          </a:p>
        </p:txBody>
      </p:sp>
      <p:sp>
        <p:nvSpPr>
          <p:cNvPr id="15" name="TextBox 14">
            <a:extLst>
              <a:ext uri="{FF2B5EF4-FFF2-40B4-BE49-F238E27FC236}">
                <a16:creationId xmlns:a16="http://schemas.microsoft.com/office/drawing/2014/main" id="{A1D39886-78F3-49B6-A46F-B2840E363343}"/>
              </a:ext>
            </a:extLst>
          </p:cNvPr>
          <p:cNvSpPr txBox="1"/>
          <p:nvPr/>
        </p:nvSpPr>
        <p:spPr>
          <a:xfrm>
            <a:off x="6618821" y="5136249"/>
            <a:ext cx="982961" cy="430887"/>
          </a:xfrm>
          <a:prstGeom prst="rect">
            <a:avLst/>
          </a:prstGeom>
          <a:noFill/>
        </p:spPr>
        <p:txBody>
          <a:bodyPr wrap="none" rtlCol="0">
            <a:noAutofit/>
          </a:bodyPr>
          <a:lstStyle/>
          <a:p>
            <a:r>
              <a:rPr lang="en-US" sz="2200" dirty="0">
                <a:solidFill>
                  <a:schemeClr val="tx1">
                    <a:lumMod val="65000"/>
                    <a:lumOff val="35000"/>
                  </a:schemeClr>
                </a:solidFill>
                <a:latin typeface="Sherman Sans Book" pitchFamily="50" charset="0"/>
                <a:ea typeface="Sherman Sans Book" pitchFamily="50" charset="0"/>
              </a:rPr>
              <a:t>Node 3</a:t>
            </a:r>
          </a:p>
        </p:txBody>
      </p:sp>
      <p:sp>
        <p:nvSpPr>
          <p:cNvPr id="6" name="Rectangle 5"/>
          <p:cNvSpPr/>
          <p:nvPr/>
        </p:nvSpPr>
        <p:spPr>
          <a:xfrm>
            <a:off x="934374" y="5928882"/>
            <a:ext cx="6649451" cy="408476"/>
          </a:xfrm>
          <a:prstGeom prst="rect">
            <a:avLst/>
          </a:prstGeom>
          <a:solidFill>
            <a:srgbClr val="1CADE4"/>
          </a:solidFill>
          <a:ln>
            <a:solidFill>
              <a:schemeClr val="accent1"/>
            </a:solidFill>
          </a:ln>
        </p:spPr>
        <p:style>
          <a:lnRef idx="2">
            <a:schemeClr val="accent1"/>
          </a:lnRef>
          <a:fillRef idx="1">
            <a:schemeClr val="lt1"/>
          </a:fillRef>
          <a:effectRef idx="0">
            <a:schemeClr val="accent1"/>
          </a:effectRef>
          <a:fontRef idx="minor">
            <a:schemeClr val="dk1"/>
          </a:fontRef>
        </p:style>
        <p:txBody>
          <a:bodyPr lIns="0" tIns="0" rIns="0" bIns="0" rtlCol="0" anchor="ctr">
            <a:noAutofit/>
          </a:bodyPr>
          <a:lstStyle/>
          <a:p>
            <a:pPr algn="ctr"/>
            <a:r>
              <a:rPr lang="en-US" dirty="0">
                <a:solidFill>
                  <a:schemeClr val="bg1"/>
                </a:solidFill>
                <a:latin typeface="Sherman Sans Book" pitchFamily="50" charset="0"/>
                <a:ea typeface="Sherman Sans Book" pitchFamily="50" charset="0"/>
              </a:rPr>
              <a:t>We can add “ALLOW FILTERING” to execute this, but don’t!</a:t>
            </a:r>
          </a:p>
        </p:txBody>
      </p:sp>
    </p:spTree>
    <p:extLst>
      <p:ext uri="{BB962C8B-B14F-4D97-AF65-F5344CB8AC3E}">
        <p14:creationId xmlns:p14="http://schemas.microsoft.com/office/powerpoint/2010/main" val="2741303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Design Your Table With the Query Use Cases in Mind!</a:t>
            </a:r>
          </a:p>
        </p:txBody>
      </p:sp>
      <p:sp>
        <p:nvSpPr>
          <p:cNvPr id="3" name="Content Placeholder 2"/>
          <p:cNvSpPr>
            <a:spLocks noGrp="1"/>
          </p:cNvSpPr>
          <p:nvPr>
            <p:ph idx="4294967295"/>
          </p:nvPr>
        </p:nvSpPr>
        <p:spPr>
          <a:xfrm>
            <a:off x="768096" y="2286000"/>
            <a:ext cx="7290055" cy="4023360"/>
          </a:xfrm>
        </p:spPr>
        <p:txBody>
          <a:bodyPr>
            <a:noAutofit/>
          </a:bodyPr>
          <a:lstStyle/>
          <a:p>
            <a:pPr marL="293688" lvl="1" indent="0">
              <a:buNone/>
            </a:pPr>
            <a:r>
              <a:rPr lang="en-US" sz="1600" dirty="0">
                <a:latin typeface="Consolas" panose="020B0609020204030204" pitchFamily="49" charset="0"/>
              </a:rPr>
              <a:t>CREATE TABLE </a:t>
            </a:r>
            <a:r>
              <a:rPr lang="en-US" sz="1600" i="1" dirty="0">
                <a:latin typeface="Consolas" panose="020B0609020204030204" pitchFamily="49" charset="0"/>
              </a:rPr>
              <a:t>system_utilization2</a:t>
            </a:r>
            <a:r>
              <a:rPr lang="en-US" sz="1600" dirty="0">
                <a:latin typeface="Consolas" panose="020B0609020204030204" pitchFamily="49" charset="0"/>
              </a:rPr>
              <a:t> (</a:t>
            </a:r>
          </a:p>
          <a:p>
            <a:pPr marL="293688" lvl="1" indent="0">
              <a:buNone/>
            </a:pPr>
            <a:r>
              <a:rPr lang="en-US" sz="1600" dirty="0">
                <a:latin typeface="Consolas" panose="020B0609020204030204" pitchFamily="49" charset="0"/>
              </a:rPr>
              <a:t>	hostname TEXT,</a:t>
            </a:r>
          </a:p>
          <a:p>
            <a:pPr marL="293688" lvl="1" indent="0">
              <a:buNone/>
            </a:pPr>
            <a:r>
              <a:rPr lang="en-US" sz="1600" dirty="0">
                <a:latin typeface="Consolas" panose="020B0609020204030204" pitchFamily="49" charset="0"/>
              </a:rPr>
              <a:t>	</a:t>
            </a:r>
            <a:r>
              <a:rPr lang="en-US" sz="1600" b="1" dirty="0">
                <a:latin typeface="Consolas" panose="020B0609020204030204" pitchFamily="49" charset="0"/>
              </a:rPr>
              <a:t>year INT,</a:t>
            </a:r>
          </a:p>
          <a:p>
            <a:pPr marL="293688" lvl="1" indent="0">
              <a:buNone/>
            </a:pPr>
            <a:r>
              <a:rPr lang="en-US" sz="1600" dirty="0">
                <a:latin typeface="Consolas" panose="020B0609020204030204" pitchFamily="49" charset="0"/>
              </a:rPr>
              <a:t>	os TEXT,	</a:t>
            </a:r>
          </a:p>
          <a:p>
            <a:pPr marL="293688" lvl="1" indent="0">
              <a:buNone/>
            </a:pPr>
            <a:r>
              <a:rPr lang="en-US" sz="1600" dirty="0">
                <a:latin typeface="Consolas" panose="020B0609020204030204" pitchFamily="49" charset="0"/>
              </a:rPr>
              <a:t>	measured_on TIMESTAMP,</a:t>
            </a:r>
          </a:p>
          <a:p>
            <a:pPr marL="293688" lvl="1" indent="0">
              <a:buNone/>
            </a:pPr>
            <a:r>
              <a:rPr lang="en-US" sz="1600" dirty="0">
                <a:latin typeface="Consolas" panose="020B0609020204030204" pitchFamily="49" charset="0"/>
              </a:rPr>
              <a:t>	cpu_pct TINYINT,</a:t>
            </a:r>
          </a:p>
          <a:p>
            <a:pPr marL="293688" lvl="1" indent="0">
              <a:buNone/>
            </a:pPr>
            <a:r>
              <a:rPr lang="en-US" sz="1600" dirty="0">
                <a:latin typeface="Consolas" panose="020B0609020204030204" pitchFamily="49" charset="0"/>
              </a:rPr>
              <a:t>	PRIMARY KEY ((</a:t>
            </a:r>
            <a:r>
              <a:rPr lang="en-US" sz="1600" b="1" dirty="0">
                <a:latin typeface="Consolas" panose="020B0609020204030204" pitchFamily="49" charset="0"/>
              </a:rPr>
              <a:t>year,</a:t>
            </a:r>
            <a:r>
              <a:rPr lang="en-US" sz="1600" dirty="0">
                <a:latin typeface="Consolas" panose="020B0609020204030204" pitchFamily="49" charset="0"/>
              </a:rPr>
              <a:t> hostname), measured_on)</a:t>
            </a:r>
          </a:p>
          <a:p>
            <a:pPr marL="293688" lvl="1" indent="0">
              <a:buNone/>
            </a:pPr>
            <a:r>
              <a:rPr lang="en-US" sz="1600" dirty="0">
                <a:latin typeface="Consolas" panose="020B0609020204030204" pitchFamily="49" charset="0"/>
              </a:rPr>
              <a:t>);</a:t>
            </a:r>
          </a:p>
          <a:p>
            <a:pPr marL="293688" lvl="1" indent="0">
              <a:buNone/>
            </a:pPr>
            <a:endParaRPr lang="en-US" sz="1600" dirty="0">
              <a:latin typeface="Consolas" panose="020B0609020204030204" pitchFamily="49" charset="0"/>
            </a:endParaRPr>
          </a:p>
          <a:p>
            <a:pPr marL="293688" lvl="1" indent="0">
              <a:buNone/>
            </a:pPr>
            <a:r>
              <a:rPr lang="en-US" sz="1600" dirty="0">
                <a:latin typeface="Consolas" panose="020B0609020204030204" pitchFamily="49" charset="0"/>
              </a:rPr>
              <a:t>SELECT * FROM System utilization where cpu_pct=5 and year=2018 ALLOW FILTERING; </a:t>
            </a:r>
          </a:p>
        </p:txBody>
      </p:sp>
      <p:sp>
        <p:nvSpPr>
          <p:cNvPr id="4" name="Footer Placeholder 3"/>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p:cNvSpPr>
            <a:spLocks noGrp="1"/>
          </p:cNvSpPr>
          <p:nvPr>
            <p:ph type="sldNum" sz="quarter" idx="12"/>
          </p:nvPr>
        </p:nvSpPr>
        <p:spPr/>
        <p:txBody>
          <a:bodyPr>
            <a:noAutofit/>
          </a:bodyPr>
          <a:lstStyle/>
          <a:p>
            <a:fld id="{4FAB73BC-B049-4115-A692-8D63A059BFB8}" type="slidenum">
              <a:rPr lang="en-US" smtClean="0"/>
              <a:pPr/>
              <a:t>38</a:t>
            </a:fld>
            <a:endParaRPr lang="en-US" dirty="0"/>
          </a:p>
        </p:txBody>
      </p:sp>
      <p:sp>
        <p:nvSpPr>
          <p:cNvPr id="6" name="Flowchart: Process 5"/>
          <p:cNvSpPr/>
          <p:nvPr/>
        </p:nvSpPr>
        <p:spPr>
          <a:xfrm>
            <a:off x="5001778" y="2482200"/>
            <a:ext cx="3168502" cy="1658679"/>
          </a:xfrm>
          <a:prstGeom prst="flowChart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600" dirty="0">
                <a:latin typeface="Sherman Sans Book" pitchFamily="50" charset="0"/>
                <a:ea typeface="Sherman Sans Book" pitchFamily="50" charset="0"/>
              </a:rPr>
              <a:t>Redundant data, but necessary, as it allows us to partition on year and hostname, thereby limiting the amount of data returned by each node in the query, improving performance</a:t>
            </a:r>
          </a:p>
        </p:txBody>
      </p:sp>
      <p:cxnSp>
        <p:nvCxnSpPr>
          <p:cNvPr id="8" name="Straight Arrow Connector 7"/>
          <p:cNvCxnSpPr>
            <a:cxnSpLocks/>
          </p:cNvCxnSpPr>
          <p:nvPr/>
        </p:nvCxnSpPr>
        <p:spPr>
          <a:xfrm flipH="1" flipV="1">
            <a:off x="2820692" y="3146156"/>
            <a:ext cx="2181086" cy="282844"/>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cxnSpLocks/>
          </p:cNvCxnSpPr>
          <p:nvPr/>
        </p:nvCxnSpPr>
        <p:spPr>
          <a:xfrm flipH="1">
            <a:off x="3688597" y="3429000"/>
            <a:ext cx="1313181" cy="833034"/>
          </a:xfrm>
          <a:prstGeom prst="straightConnector1">
            <a:avLst/>
          </a:prstGeom>
          <a:ln w="25400">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52446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School of Information Studies | Syracuse University</a:t>
            </a:r>
          </a:p>
        </p:txBody>
      </p:sp>
      <p:sp>
        <p:nvSpPr>
          <p:cNvPr id="3" name="Slide Number Placeholder 2"/>
          <p:cNvSpPr>
            <a:spLocks noGrp="1"/>
          </p:cNvSpPr>
          <p:nvPr>
            <p:ph type="sldNum" sz="quarter" idx="12"/>
          </p:nvPr>
        </p:nvSpPr>
        <p:spPr/>
        <p:txBody>
          <a:bodyPr/>
          <a:lstStyle/>
          <a:p>
            <a:fld id="{4FAB73BC-B049-4115-A692-8D63A059BFB8}" type="slidenum">
              <a:rPr lang="en-US" smtClean="0"/>
              <a:pPr/>
              <a:t>39</a:t>
            </a:fld>
            <a:endParaRPr lang="en-US" dirty="0"/>
          </a:p>
        </p:txBody>
      </p:sp>
    </p:spTree>
    <p:extLst>
      <p:ext uri="{BB962C8B-B14F-4D97-AF65-F5344CB8AC3E}">
        <p14:creationId xmlns:p14="http://schemas.microsoft.com/office/powerpoint/2010/main" val="989528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9EB25-7556-4C24-8AA5-EA47160AFE23}"/>
              </a:ext>
            </a:extLst>
          </p:cNvPr>
          <p:cNvSpPr>
            <a:spLocks noGrp="1"/>
          </p:cNvSpPr>
          <p:nvPr>
            <p:ph type="title"/>
          </p:nvPr>
        </p:nvSpPr>
        <p:spPr/>
        <p:txBody>
          <a:bodyPr/>
          <a:lstStyle/>
          <a:p>
            <a:r>
              <a:rPr lang="en-US" dirty="0"/>
              <a:t>Transaction Management</a:t>
            </a:r>
          </a:p>
        </p:txBody>
      </p:sp>
      <p:graphicFrame>
        <p:nvGraphicFramePr>
          <p:cNvPr id="7" name="Content Placeholder 2">
            <a:extLst>
              <a:ext uri="{FF2B5EF4-FFF2-40B4-BE49-F238E27FC236}">
                <a16:creationId xmlns:a16="http://schemas.microsoft.com/office/drawing/2014/main" id="{0D6E9831-344A-4138-B4CA-D7DE3844C414}"/>
              </a:ext>
            </a:extLst>
          </p:cNvPr>
          <p:cNvGraphicFramePr>
            <a:graphicFrameLocks noGrp="1"/>
          </p:cNvGraphicFramePr>
          <p:nvPr>
            <p:ph idx="4294967295"/>
            <p:extLst>
              <p:ext uri="{D42A27DB-BD31-4B8C-83A1-F6EECF244321}">
                <p14:modId xmlns:p14="http://schemas.microsoft.com/office/powerpoint/2010/main" val="3602158839"/>
              </p:ext>
            </p:extLst>
          </p:nvPr>
        </p:nvGraphicFramePr>
        <p:xfrm>
          <a:off x="768350" y="2286001"/>
          <a:ext cx="7289800" cy="29826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E56B2D71-814D-4D4B-8B54-77D18132353B}"/>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CA5A9FE5-3EB8-4DE3-8972-CAE7F334E687}"/>
              </a:ext>
            </a:extLst>
          </p:cNvPr>
          <p:cNvSpPr>
            <a:spLocks noGrp="1"/>
          </p:cNvSpPr>
          <p:nvPr>
            <p:ph type="sldNum" sz="quarter" idx="12"/>
          </p:nvPr>
        </p:nvSpPr>
        <p:spPr/>
        <p:txBody>
          <a:bodyPr/>
          <a:lstStyle/>
          <a:p>
            <a:fld id="{4FAB73BC-B049-4115-A692-8D63A059BFB8}" type="slidenum">
              <a:rPr lang="en-US" smtClean="0"/>
              <a:pPr/>
              <a:t>4</a:t>
            </a:fld>
            <a:endParaRPr lang="en-US" dirty="0"/>
          </a:p>
        </p:txBody>
      </p:sp>
    </p:spTree>
    <p:extLst>
      <p:ext uri="{BB962C8B-B14F-4D97-AF65-F5344CB8AC3E}">
        <p14:creationId xmlns:p14="http://schemas.microsoft.com/office/powerpoint/2010/main" val="21561715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4BA0C938-1486-4635-9F6C-44D521FA6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42A7ABB-6A86-4A02-A072-FA82CDCE5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0196" y="484632"/>
            <a:ext cx="8433027" cy="5880916"/>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2BE5481-FCE3-4399-B9F4-1E236CB6285A}"/>
              </a:ext>
            </a:extLst>
          </p:cNvPr>
          <p:cNvSpPr>
            <a:spLocks noGrp="1"/>
          </p:cNvSpPr>
          <p:nvPr>
            <p:ph type="title"/>
          </p:nvPr>
        </p:nvSpPr>
        <p:spPr>
          <a:xfrm>
            <a:off x="3274017" y="806365"/>
            <a:ext cx="5265560" cy="5229630"/>
          </a:xfrm>
        </p:spPr>
        <p:txBody>
          <a:bodyPr vert="horz" lIns="91440" tIns="45720" rIns="91440" bIns="45720" rtlCol="0" anchor="ctr">
            <a:normAutofit/>
          </a:bodyPr>
          <a:lstStyle/>
          <a:p>
            <a:pPr>
              <a:lnSpc>
                <a:spcPct val="80000"/>
              </a:lnSpc>
            </a:pPr>
            <a:r>
              <a:rPr lang="en-US" sz="5700" cap="all" spc="200" dirty="0">
                <a:solidFill>
                  <a:schemeClr val="tx1">
                    <a:lumMod val="95000"/>
                    <a:lumOff val="5000"/>
                  </a:schemeClr>
                </a:solidFill>
                <a:latin typeface="+mj-lt"/>
                <a:ea typeface="+mj-ea"/>
                <a:cs typeface="+mj-cs"/>
              </a:rPr>
              <a:t>Secondary Indexes</a:t>
            </a:r>
          </a:p>
        </p:txBody>
      </p:sp>
      <p:cxnSp>
        <p:nvCxnSpPr>
          <p:cNvPr id="19" name="Straight Connector 18">
            <a:extLst>
              <a:ext uri="{FF2B5EF4-FFF2-40B4-BE49-F238E27FC236}">
                <a16:creationId xmlns:a16="http://schemas.microsoft.com/office/drawing/2014/main" id="{B6916720-6D22-4D4B-BC19-23008C7DD4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4951"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6021B0E3-C219-4E89-BFA6-E3DE62BAAA3F}"/>
              </a:ext>
            </a:extLst>
          </p:cNvPr>
          <p:cNvSpPr>
            <a:spLocks noGrp="1"/>
          </p:cNvSpPr>
          <p:nvPr>
            <p:ph type="ftr" sz="quarter" idx="11"/>
          </p:nvPr>
        </p:nvSpPr>
        <p:spPr>
          <a:xfrm>
            <a:off x="3632199" y="6470704"/>
            <a:ext cx="4426094" cy="274320"/>
          </a:xfrm>
        </p:spPr>
        <p:txBody>
          <a:bodyPr vert="horz" lIns="91440" tIns="45720" rIns="91440" bIns="45720" rtlCol="0" anchor="ctr">
            <a:normAutofit/>
          </a:bodyPr>
          <a:lstStyle/>
          <a:p>
            <a:pPr>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3" name="Slide Number Placeholder 2">
            <a:extLst>
              <a:ext uri="{FF2B5EF4-FFF2-40B4-BE49-F238E27FC236}">
                <a16:creationId xmlns:a16="http://schemas.microsoft.com/office/drawing/2014/main" id="{F5787067-2701-4BE8-9608-EB7226026E58}"/>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40</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5108652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01FFA-662C-42B5-9E9F-07A8BDC0A887}"/>
              </a:ext>
            </a:extLst>
          </p:cNvPr>
          <p:cNvSpPr>
            <a:spLocks noGrp="1"/>
          </p:cNvSpPr>
          <p:nvPr>
            <p:ph type="title"/>
          </p:nvPr>
        </p:nvSpPr>
        <p:spPr/>
        <p:txBody>
          <a:bodyPr/>
          <a:lstStyle/>
          <a:p>
            <a:r>
              <a:rPr lang="en-US" dirty="0"/>
              <a:t>Secondary Indexes</a:t>
            </a:r>
          </a:p>
        </p:txBody>
      </p:sp>
      <p:sp>
        <p:nvSpPr>
          <p:cNvPr id="3" name="Content Placeholder 2">
            <a:extLst>
              <a:ext uri="{FF2B5EF4-FFF2-40B4-BE49-F238E27FC236}">
                <a16:creationId xmlns:a16="http://schemas.microsoft.com/office/drawing/2014/main" id="{00FA2B1A-04D7-44B8-998E-7FF087C34731}"/>
              </a:ext>
            </a:extLst>
          </p:cNvPr>
          <p:cNvSpPr>
            <a:spLocks noGrp="1"/>
          </p:cNvSpPr>
          <p:nvPr>
            <p:ph idx="4294967295"/>
          </p:nvPr>
        </p:nvSpPr>
        <p:spPr>
          <a:xfrm>
            <a:off x="768096" y="2084832"/>
            <a:ext cx="7290055" cy="4224528"/>
          </a:xfrm>
        </p:spPr>
        <p:txBody>
          <a:bodyPr/>
          <a:lstStyle/>
          <a:p>
            <a:r>
              <a:rPr lang="en-US" dirty="0"/>
              <a:t>Cassandra tables are designed to answer specific queries, but what if we want to answer additional queries? Secondary indexes!</a:t>
            </a:r>
          </a:p>
          <a:p>
            <a:r>
              <a:rPr lang="en-US" dirty="0"/>
              <a:t>They work similarly to RDMBS non-clustered indexes—indexes are distributed on each node. </a:t>
            </a:r>
          </a:p>
          <a:p>
            <a:r>
              <a:rPr lang="en-US" dirty="0"/>
              <a:t>They are useful on columns with low cardinality and whose values seldom change.</a:t>
            </a:r>
          </a:p>
          <a:p>
            <a:r>
              <a:rPr lang="en-US" dirty="0"/>
              <a:t>Covering a column with an index allows us to specify columns in the where clause without using ALLOW FILTERING.</a:t>
            </a:r>
          </a:p>
          <a:p>
            <a:pPr marL="90000" indent="0">
              <a:buNone/>
            </a:pPr>
            <a:r>
              <a:rPr lang="en-US" dirty="0">
                <a:latin typeface="Consolas" panose="020B0609020204030204" pitchFamily="49" charset="0"/>
              </a:rPr>
              <a:t>CREATE INDEX index_name ON table(column);</a:t>
            </a:r>
          </a:p>
        </p:txBody>
      </p:sp>
      <p:sp>
        <p:nvSpPr>
          <p:cNvPr id="4" name="Footer Placeholder 3">
            <a:extLst>
              <a:ext uri="{FF2B5EF4-FFF2-40B4-BE49-F238E27FC236}">
                <a16:creationId xmlns:a16="http://schemas.microsoft.com/office/drawing/2014/main" id="{693CC71F-BEA0-427B-8773-F4A2EFA50A1C}"/>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44D26BD5-2B37-48AA-9C68-663BAD220B3E}"/>
              </a:ext>
            </a:extLst>
          </p:cNvPr>
          <p:cNvSpPr>
            <a:spLocks noGrp="1"/>
          </p:cNvSpPr>
          <p:nvPr>
            <p:ph type="sldNum" sz="quarter" idx="12"/>
          </p:nvPr>
        </p:nvSpPr>
        <p:spPr/>
        <p:txBody>
          <a:bodyPr/>
          <a:lstStyle/>
          <a:p>
            <a:fld id="{4FAB73BC-B049-4115-A692-8D63A059BFB8}" type="slidenum">
              <a:rPr lang="en-US" smtClean="0"/>
              <a:pPr/>
              <a:t>41</a:t>
            </a:fld>
            <a:endParaRPr lang="en-US" dirty="0"/>
          </a:p>
        </p:txBody>
      </p:sp>
    </p:spTree>
    <p:extLst>
      <p:ext uri="{BB962C8B-B14F-4D97-AF65-F5344CB8AC3E}">
        <p14:creationId xmlns:p14="http://schemas.microsoft.com/office/powerpoint/2010/main" val="41934070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Secondary Indexes</a:t>
            </a:r>
          </a:p>
        </p:txBody>
      </p:sp>
      <p:sp>
        <p:nvSpPr>
          <p:cNvPr id="3" name="Content Placeholder 2"/>
          <p:cNvSpPr>
            <a:spLocks noGrp="1"/>
          </p:cNvSpPr>
          <p:nvPr>
            <p:ph idx="4294967295"/>
          </p:nvPr>
        </p:nvSpPr>
        <p:spPr>
          <a:xfrm>
            <a:off x="768096" y="2286000"/>
            <a:ext cx="7290055" cy="4023360"/>
          </a:xfrm>
        </p:spPr>
        <p:txBody>
          <a:bodyPr/>
          <a:lstStyle/>
          <a:p>
            <a:r>
              <a:rPr lang="en-US" dirty="0"/>
              <a:t>Query using the os column in the Where clause—requires </a:t>
            </a:r>
            <a:br>
              <a:rPr lang="en-US" dirty="0"/>
            </a:br>
            <a:r>
              <a:rPr lang="en-US" dirty="0"/>
              <a:t>ALLOW FILTERING</a:t>
            </a:r>
          </a:p>
          <a:p>
            <a:r>
              <a:rPr lang="en-US" dirty="0"/>
              <a:t>Create an index for the os column, so we may include it in queries</a:t>
            </a:r>
          </a:p>
          <a:p>
            <a:r>
              <a:rPr lang="en-US" dirty="0"/>
              <a:t>No longer requires ALLOW FILTERING</a:t>
            </a:r>
          </a:p>
          <a:p>
            <a:r>
              <a:rPr lang="en-US" dirty="0"/>
              <a:t>Show the index with DESCRIBE</a:t>
            </a:r>
          </a:p>
        </p:txBody>
      </p:sp>
      <p:sp>
        <p:nvSpPr>
          <p:cNvPr id="4" name="Footer Placeholder 3"/>
          <p:cNvSpPr>
            <a:spLocks noGrp="1"/>
          </p:cNvSpPr>
          <p:nvPr>
            <p:ph type="ftr" sz="quarter" idx="11"/>
          </p:nvPr>
        </p:nvSpPr>
        <p:spPr/>
        <p:txBody>
          <a:bodyPr/>
          <a:lstStyle/>
          <a:p>
            <a:r>
              <a:rPr lang="en-US" dirty="0"/>
              <a:t>School of Information Studies | Syracuse University</a:t>
            </a:r>
          </a:p>
        </p:txBody>
      </p:sp>
      <p:sp>
        <p:nvSpPr>
          <p:cNvPr id="5" name="Slide Number Placeholder 4"/>
          <p:cNvSpPr>
            <a:spLocks noGrp="1"/>
          </p:cNvSpPr>
          <p:nvPr>
            <p:ph type="sldNum" sz="quarter" idx="12"/>
          </p:nvPr>
        </p:nvSpPr>
        <p:spPr/>
        <p:txBody>
          <a:bodyPr/>
          <a:lstStyle/>
          <a:p>
            <a:fld id="{4FAB73BC-B049-4115-A692-8D63A059BFB8}" type="slidenum">
              <a:rPr lang="en-US" smtClean="0"/>
              <a:pPr/>
              <a:t>42</a:t>
            </a:fld>
            <a:endParaRPr lang="en-US" dirty="0"/>
          </a:p>
        </p:txBody>
      </p:sp>
    </p:spTree>
    <p:extLst>
      <p:ext uri="{BB962C8B-B14F-4D97-AF65-F5344CB8AC3E}">
        <p14:creationId xmlns:p14="http://schemas.microsoft.com/office/powerpoint/2010/main" val="3736772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School of Information Studies | Syracuse University</a:t>
            </a:r>
          </a:p>
        </p:txBody>
      </p:sp>
      <p:sp>
        <p:nvSpPr>
          <p:cNvPr id="3" name="Slide Number Placeholder 2"/>
          <p:cNvSpPr>
            <a:spLocks noGrp="1"/>
          </p:cNvSpPr>
          <p:nvPr>
            <p:ph type="sldNum" sz="quarter" idx="12"/>
          </p:nvPr>
        </p:nvSpPr>
        <p:spPr/>
        <p:txBody>
          <a:bodyPr/>
          <a:lstStyle/>
          <a:p>
            <a:fld id="{4FAB73BC-B049-4115-A692-8D63A059BFB8}" type="slidenum">
              <a:rPr lang="en-US" smtClean="0"/>
              <a:pPr/>
              <a:t>43</a:t>
            </a:fld>
            <a:endParaRPr lang="en-US" dirty="0"/>
          </a:p>
        </p:txBody>
      </p:sp>
    </p:spTree>
    <p:extLst>
      <p:ext uri="{BB962C8B-B14F-4D97-AF65-F5344CB8AC3E}">
        <p14:creationId xmlns:p14="http://schemas.microsoft.com/office/powerpoint/2010/main" val="42485294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4BA0C938-1486-4635-9F6C-44D521FA6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42A7ABB-6A86-4A02-A072-FA82CDCE5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0196" y="484632"/>
            <a:ext cx="8433027" cy="5880916"/>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9073889-1634-4E30-870B-5AF310CADB29}"/>
              </a:ext>
            </a:extLst>
          </p:cNvPr>
          <p:cNvSpPr>
            <a:spLocks noGrp="1"/>
          </p:cNvSpPr>
          <p:nvPr>
            <p:ph type="title"/>
          </p:nvPr>
        </p:nvSpPr>
        <p:spPr>
          <a:xfrm>
            <a:off x="3274017" y="806365"/>
            <a:ext cx="5265560" cy="5229630"/>
          </a:xfrm>
        </p:spPr>
        <p:txBody>
          <a:bodyPr vert="horz" lIns="91440" tIns="45720" rIns="91440" bIns="45720" rtlCol="0" anchor="ctr">
            <a:normAutofit/>
          </a:bodyPr>
          <a:lstStyle/>
          <a:p>
            <a:pPr>
              <a:lnSpc>
                <a:spcPct val="80000"/>
              </a:lnSpc>
            </a:pPr>
            <a:r>
              <a:rPr lang="en-US" sz="5700" cap="all" spc="200">
                <a:solidFill>
                  <a:schemeClr val="tx1">
                    <a:lumMod val="95000"/>
                    <a:lumOff val="5000"/>
                  </a:schemeClr>
                </a:solidFill>
                <a:latin typeface="+mj-lt"/>
                <a:ea typeface="+mj-ea"/>
                <a:cs typeface="+mj-cs"/>
              </a:rPr>
              <a:t>Materialized Views</a:t>
            </a:r>
          </a:p>
        </p:txBody>
      </p:sp>
      <p:cxnSp>
        <p:nvCxnSpPr>
          <p:cNvPr id="19" name="Straight Connector 18">
            <a:extLst>
              <a:ext uri="{FF2B5EF4-FFF2-40B4-BE49-F238E27FC236}">
                <a16:creationId xmlns:a16="http://schemas.microsoft.com/office/drawing/2014/main" id="{B6916720-6D22-4D4B-BC19-23008C7DD4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4951"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F4946B67-B12F-49F8-85FC-BBAA1C89CA69}"/>
              </a:ext>
            </a:extLst>
          </p:cNvPr>
          <p:cNvSpPr>
            <a:spLocks noGrp="1"/>
          </p:cNvSpPr>
          <p:nvPr>
            <p:ph type="ftr" sz="quarter" idx="11"/>
          </p:nvPr>
        </p:nvSpPr>
        <p:spPr>
          <a:xfrm>
            <a:off x="3632199" y="6470704"/>
            <a:ext cx="4426094" cy="274320"/>
          </a:xfrm>
        </p:spPr>
        <p:txBody>
          <a:bodyPr vert="horz" lIns="91440" tIns="45720" rIns="91440" bIns="45720" rtlCol="0" anchor="ctr">
            <a:normAutofit/>
          </a:bodyPr>
          <a:lstStyle/>
          <a:p>
            <a:pPr>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3" name="Slide Number Placeholder 2">
            <a:extLst>
              <a:ext uri="{FF2B5EF4-FFF2-40B4-BE49-F238E27FC236}">
                <a16:creationId xmlns:a16="http://schemas.microsoft.com/office/drawing/2014/main" id="{6D986381-6263-4399-9E4D-56CE4ABCFE87}"/>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44</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22933375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Materialized Views</a:t>
            </a:r>
          </a:p>
        </p:txBody>
      </p:sp>
      <p:sp>
        <p:nvSpPr>
          <p:cNvPr id="3" name="Content Placeholder 2"/>
          <p:cNvSpPr>
            <a:spLocks noGrp="1"/>
          </p:cNvSpPr>
          <p:nvPr>
            <p:ph idx="4294967295"/>
          </p:nvPr>
        </p:nvSpPr>
        <p:spPr>
          <a:xfrm>
            <a:off x="768096" y="2286000"/>
            <a:ext cx="7290055" cy="4023360"/>
          </a:xfrm>
        </p:spPr>
        <p:txBody>
          <a:bodyPr/>
          <a:lstStyle/>
          <a:p>
            <a:r>
              <a:rPr lang="en-US" dirty="0"/>
              <a:t>A materialized view is a Cassandra-managed table that is dependent on a base table.</a:t>
            </a:r>
          </a:p>
          <a:p>
            <a:r>
              <a:rPr lang="en-US" dirty="0"/>
              <a:t>Use it instead of an index when you want a different partition key.</a:t>
            </a:r>
          </a:p>
          <a:p>
            <a:r>
              <a:rPr lang="en-US" dirty="0"/>
              <a:t>Cassandra is responsible for making sure the data in the materialized view are in sync with their base table, eliminating the need for you to manage two separate tables.</a:t>
            </a:r>
          </a:p>
          <a:p>
            <a:r>
              <a:rPr lang="en-US" dirty="0"/>
              <a:t>Requirements are as follows:</a:t>
            </a:r>
          </a:p>
          <a:p>
            <a:pPr lvl="1"/>
            <a:r>
              <a:rPr lang="en-US" sz="2000" dirty="0"/>
              <a:t>The primary key of the base table must be in the PK of the materialized view.</a:t>
            </a:r>
          </a:p>
          <a:p>
            <a:pPr lvl="1"/>
            <a:r>
              <a:rPr lang="en-US" sz="2000" dirty="0"/>
              <a:t>Only one additional column may be added to the materialized view PK. Typically, this represents the new partition key. </a:t>
            </a:r>
          </a:p>
        </p:txBody>
      </p:sp>
      <p:sp>
        <p:nvSpPr>
          <p:cNvPr id="4" name="Footer Placeholder 3"/>
          <p:cNvSpPr>
            <a:spLocks noGrp="1"/>
          </p:cNvSpPr>
          <p:nvPr>
            <p:ph type="ftr" sz="quarter" idx="11"/>
          </p:nvPr>
        </p:nvSpPr>
        <p:spPr/>
        <p:txBody>
          <a:bodyPr/>
          <a:lstStyle/>
          <a:p>
            <a:r>
              <a:rPr lang="en-US" dirty="0"/>
              <a:t>School of Information Studies | Syracuse University</a:t>
            </a:r>
          </a:p>
        </p:txBody>
      </p:sp>
      <p:sp>
        <p:nvSpPr>
          <p:cNvPr id="5" name="Slide Number Placeholder 4"/>
          <p:cNvSpPr>
            <a:spLocks noGrp="1"/>
          </p:cNvSpPr>
          <p:nvPr>
            <p:ph type="sldNum" sz="quarter" idx="12"/>
          </p:nvPr>
        </p:nvSpPr>
        <p:spPr/>
        <p:txBody>
          <a:bodyPr/>
          <a:lstStyle/>
          <a:p>
            <a:fld id="{4FAB73BC-B049-4115-A692-8D63A059BFB8}" type="slidenum">
              <a:rPr lang="en-US" smtClean="0"/>
              <a:pPr/>
              <a:t>45</a:t>
            </a:fld>
            <a:endParaRPr lang="en-US" dirty="0"/>
          </a:p>
        </p:txBody>
      </p:sp>
    </p:spTree>
    <p:extLst>
      <p:ext uri="{BB962C8B-B14F-4D97-AF65-F5344CB8AC3E}">
        <p14:creationId xmlns:p14="http://schemas.microsoft.com/office/powerpoint/2010/main" val="13250626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Syntax of Materialized Views</a:t>
            </a:r>
          </a:p>
        </p:txBody>
      </p:sp>
      <p:sp>
        <p:nvSpPr>
          <p:cNvPr id="3" name="Content Placeholder 2"/>
          <p:cNvSpPr>
            <a:spLocks noGrp="1"/>
          </p:cNvSpPr>
          <p:nvPr>
            <p:ph idx="4294967295"/>
          </p:nvPr>
        </p:nvSpPr>
        <p:spPr>
          <a:xfrm>
            <a:off x="768096" y="2286000"/>
            <a:ext cx="7821100" cy="4023360"/>
          </a:xfrm>
        </p:spPr>
        <p:txBody>
          <a:bodyPr/>
          <a:lstStyle/>
          <a:p>
            <a:r>
              <a:rPr lang="en-US" sz="1800" dirty="0">
                <a:latin typeface="Consolas" panose="020B0609020204030204" pitchFamily="49" charset="0"/>
              </a:rPr>
              <a:t>CREATE MATERIALIZD VIEW </a:t>
            </a:r>
            <a:r>
              <a:rPr lang="en-US" sz="1800" i="1" dirty="0">
                <a:latin typeface="Consolas" panose="020B0609020204030204" pitchFamily="49" charset="0"/>
              </a:rPr>
              <a:t>view_name</a:t>
            </a:r>
            <a:r>
              <a:rPr lang="en-US" sz="1800" dirty="0">
                <a:latin typeface="Consolas" panose="020B0609020204030204" pitchFamily="49" charset="0"/>
              </a:rPr>
              <a:t> AS</a:t>
            </a:r>
            <a:br>
              <a:rPr lang="en-US" sz="1800" dirty="0">
                <a:latin typeface="Consolas" panose="020B0609020204030204" pitchFamily="49" charset="0"/>
              </a:rPr>
            </a:br>
            <a:r>
              <a:rPr lang="en-US" sz="1800" dirty="0">
                <a:latin typeface="Consolas" panose="020B0609020204030204" pitchFamily="49" charset="0"/>
              </a:rPr>
              <a:t>	SELECT </a:t>
            </a:r>
            <a:r>
              <a:rPr lang="en-US" sz="1800" i="1" dirty="0">
                <a:latin typeface="Consolas" panose="020B0609020204030204" pitchFamily="49" charset="0"/>
              </a:rPr>
              <a:t>columns</a:t>
            </a:r>
            <a:br>
              <a:rPr lang="en-US" sz="1800" dirty="0">
                <a:latin typeface="Consolas" panose="020B0609020204030204" pitchFamily="49" charset="0"/>
              </a:rPr>
            </a:br>
            <a:r>
              <a:rPr lang="en-US" sz="1800" dirty="0">
                <a:latin typeface="Consolas" panose="020B0609020204030204" pitchFamily="49" charset="0"/>
              </a:rPr>
              <a:t>	FROM </a:t>
            </a:r>
            <a:r>
              <a:rPr lang="en-US" sz="1800" b="1" i="1" dirty="0">
                <a:latin typeface="Consolas" panose="020B0609020204030204" pitchFamily="49" charset="0"/>
              </a:rPr>
              <a:t>base_table</a:t>
            </a:r>
            <a:br>
              <a:rPr lang="en-US" sz="1800" dirty="0">
                <a:latin typeface="Consolas" panose="020B0609020204030204" pitchFamily="49" charset="0"/>
              </a:rPr>
            </a:br>
            <a:r>
              <a:rPr lang="en-US" sz="1800" dirty="0">
                <a:latin typeface="Consolas" panose="020B0609020204030204" pitchFamily="49" charset="0"/>
              </a:rPr>
              <a:t>	WHERE </a:t>
            </a:r>
            <a:r>
              <a:rPr lang="en-US" sz="1800" i="1" dirty="0">
                <a:latin typeface="Consolas" panose="020B0609020204030204" pitchFamily="49" charset="0"/>
              </a:rPr>
              <a:t>all_key_columns</a:t>
            </a:r>
            <a:r>
              <a:rPr lang="en-US" sz="1800" dirty="0">
                <a:latin typeface="Consolas" panose="020B0609020204030204" pitchFamily="49" charset="0"/>
              </a:rPr>
              <a:t> IS NOT NULL</a:t>
            </a:r>
            <a:br>
              <a:rPr lang="en-US" sz="1800" dirty="0">
                <a:latin typeface="Consolas" panose="020B0609020204030204" pitchFamily="49" charset="0"/>
              </a:rPr>
            </a:br>
            <a:r>
              <a:rPr lang="en-US" sz="1800" dirty="0">
                <a:latin typeface="Consolas" panose="020B0609020204030204" pitchFamily="49" charset="0"/>
              </a:rPr>
              <a:t>	PRIMARY KEY </a:t>
            </a:r>
            <a:br>
              <a:rPr lang="en-US" sz="1800" dirty="0">
                <a:latin typeface="Consolas" panose="020B0609020204030204" pitchFamily="49" charset="0"/>
              </a:rPr>
            </a:br>
            <a:r>
              <a:rPr lang="en-US" sz="1800" dirty="0">
                <a:latin typeface="Consolas" panose="020B0609020204030204" pitchFamily="49" charset="0"/>
              </a:rPr>
              <a:t>	  (</a:t>
            </a:r>
            <a:r>
              <a:rPr lang="en-US" sz="1800" i="1" dirty="0">
                <a:latin typeface="Consolas" panose="020B0609020204030204" pitchFamily="49" charset="0"/>
              </a:rPr>
              <a:t>new_partition_key, </a:t>
            </a:r>
            <a:r>
              <a:rPr lang="en-US" sz="1800" i="1" dirty="0" err="1">
                <a:latin typeface="Consolas" panose="020B0609020204030204" pitchFamily="49" charset="0"/>
              </a:rPr>
              <a:t>original_key_cols_cluster_keys</a:t>
            </a:r>
            <a:r>
              <a:rPr lang="en-US" sz="1800" dirty="0">
                <a:latin typeface="Consolas" panose="020B0609020204030204" pitchFamily="49" charset="0"/>
              </a:rPr>
              <a:t>);</a:t>
            </a:r>
          </a:p>
        </p:txBody>
      </p:sp>
      <p:sp>
        <p:nvSpPr>
          <p:cNvPr id="4" name="Footer Placeholder 3"/>
          <p:cNvSpPr>
            <a:spLocks noGrp="1"/>
          </p:cNvSpPr>
          <p:nvPr>
            <p:ph type="ftr" sz="quarter" idx="11"/>
          </p:nvPr>
        </p:nvSpPr>
        <p:spPr/>
        <p:txBody>
          <a:bodyPr/>
          <a:lstStyle/>
          <a:p>
            <a:r>
              <a:rPr lang="en-US" dirty="0"/>
              <a:t>School of Information Studies | Syracuse University</a:t>
            </a:r>
          </a:p>
        </p:txBody>
      </p:sp>
      <p:sp>
        <p:nvSpPr>
          <p:cNvPr id="5" name="Slide Number Placeholder 4"/>
          <p:cNvSpPr>
            <a:spLocks noGrp="1"/>
          </p:cNvSpPr>
          <p:nvPr>
            <p:ph type="sldNum" sz="quarter" idx="12"/>
          </p:nvPr>
        </p:nvSpPr>
        <p:spPr/>
        <p:txBody>
          <a:bodyPr/>
          <a:lstStyle/>
          <a:p>
            <a:fld id="{4FAB73BC-B049-4115-A692-8D63A059BFB8}" type="slidenum">
              <a:rPr lang="en-US" smtClean="0"/>
              <a:pPr/>
              <a:t>46</a:t>
            </a:fld>
            <a:endParaRPr lang="en-US" dirty="0"/>
          </a:p>
        </p:txBody>
      </p:sp>
    </p:spTree>
    <p:extLst>
      <p:ext uri="{BB962C8B-B14F-4D97-AF65-F5344CB8AC3E}">
        <p14:creationId xmlns:p14="http://schemas.microsoft.com/office/powerpoint/2010/main" val="8081730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Materialized Views</a:t>
            </a:r>
          </a:p>
        </p:txBody>
      </p:sp>
      <p:sp>
        <p:nvSpPr>
          <p:cNvPr id="3" name="Content Placeholder 2"/>
          <p:cNvSpPr>
            <a:spLocks noGrp="1"/>
          </p:cNvSpPr>
          <p:nvPr>
            <p:ph idx="4294967295"/>
          </p:nvPr>
        </p:nvSpPr>
        <p:spPr>
          <a:xfrm>
            <a:off x="768096" y="2286000"/>
            <a:ext cx="7290055" cy="4023360"/>
          </a:xfrm>
        </p:spPr>
        <p:txBody>
          <a:bodyPr/>
          <a:lstStyle/>
          <a:p>
            <a:r>
              <a:rPr lang="en-US" dirty="0"/>
              <a:t>Create MV system utilization by os.</a:t>
            </a:r>
          </a:p>
          <a:p>
            <a:r>
              <a:rPr lang="en-US" dirty="0"/>
              <a:t>Describe the table to see it.</a:t>
            </a:r>
          </a:p>
          <a:p>
            <a:r>
              <a:rPr lang="en-US" dirty="0"/>
              <a:t>You can’t filter the table by the os column.</a:t>
            </a:r>
          </a:p>
          <a:p>
            <a:r>
              <a:rPr lang="en-US" dirty="0"/>
              <a:t>But you can filter the materialized view! </a:t>
            </a:r>
            <a:br>
              <a:rPr lang="en-US" dirty="0"/>
            </a:br>
            <a:r>
              <a:rPr lang="en-US" dirty="0"/>
              <a:t>The new partition key is the os column.</a:t>
            </a:r>
          </a:p>
          <a:p>
            <a:r>
              <a:rPr lang="en-US" dirty="0"/>
              <a:t>Insert data to show that it works… one table!</a:t>
            </a:r>
          </a:p>
        </p:txBody>
      </p:sp>
      <p:sp>
        <p:nvSpPr>
          <p:cNvPr id="4" name="Footer Placeholder 3"/>
          <p:cNvSpPr>
            <a:spLocks noGrp="1"/>
          </p:cNvSpPr>
          <p:nvPr>
            <p:ph type="ftr" sz="quarter" idx="11"/>
          </p:nvPr>
        </p:nvSpPr>
        <p:spPr/>
        <p:txBody>
          <a:bodyPr/>
          <a:lstStyle/>
          <a:p>
            <a:r>
              <a:rPr lang="en-US" dirty="0"/>
              <a:t>School of Information Studies | Syracuse University</a:t>
            </a:r>
          </a:p>
        </p:txBody>
      </p:sp>
      <p:sp>
        <p:nvSpPr>
          <p:cNvPr id="5" name="Slide Number Placeholder 4"/>
          <p:cNvSpPr>
            <a:spLocks noGrp="1"/>
          </p:cNvSpPr>
          <p:nvPr>
            <p:ph type="sldNum" sz="quarter" idx="12"/>
          </p:nvPr>
        </p:nvSpPr>
        <p:spPr/>
        <p:txBody>
          <a:bodyPr/>
          <a:lstStyle/>
          <a:p>
            <a:fld id="{4FAB73BC-B049-4115-A692-8D63A059BFB8}" type="slidenum">
              <a:rPr lang="en-US" smtClean="0"/>
              <a:pPr/>
              <a:t>47</a:t>
            </a:fld>
            <a:endParaRPr lang="en-US" dirty="0"/>
          </a:p>
        </p:txBody>
      </p:sp>
    </p:spTree>
    <p:extLst>
      <p:ext uri="{BB962C8B-B14F-4D97-AF65-F5344CB8AC3E}">
        <p14:creationId xmlns:p14="http://schemas.microsoft.com/office/powerpoint/2010/main" val="29025064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School of Information Studies | Syracuse University</a:t>
            </a:r>
          </a:p>
        </p:txBody>
      </p:sp>
      <p:sp>
        <p:nvSpPr>
          <p:cNvPr id="3" name="Slide Number Placeholder 2"/>
          <p:cNvSpPr>
            <a:spLocks noGrp="1"/>
          </p:cNvSpPr>
          <p:nvPr>
            <p:ph type="sldNum" sz="quarter" idx="12"/>
          </p:nvPr>
        </p:nvSpPr>
        <p:spPr/>
        <p:txBody>
          <a:bodyPr/>
          <a:lstStyle/>
          <a:p>
            <a:fld id="{4FAB73BC-B049-4115-A692-8D63A059BFB8}" type="slidenum">
              <a:rPr lang="en-US" smtClean="0"/>
              <a:pPr/>
              <a:t>48</a:t>
            </a:fld>
            <a:endParaRPr lang="en-US" dirty="0"/>
          </a:p>
        </p:txBody>
      </p:sp>
    </p:spTree>
    <p:extLst>
      <p:ext uri="{BB962C8B-B14F-4D97-AF65-F5344CB8AC3E}">
        <p14:creationId xmlns:p14="http://schemas.microsoft.com/office/powerpoint/2010/main" val="18255192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4BA0C938-1486-4635-9F6C-44D521FA6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42A7ABB-6A86-4A02-A072-FA82CDCE5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0196" y="484632"/>
            <a:ext cx="8433027" cy="5880916"/>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52C8C19-DC5B-42D4-B314-C6E750E1AA52}"/>
              </a:ext>
            </a:extLst>
          </p:cNvPr>
          <p:cNvSpPr>
            <a:spLocks noGrp="1"/>
          </p:cNvSpPr>
          <p:nvPr>
            <p:ph type="title"/>
          </p:nvPr>
        </p:nvSpPr>
        <p:spPr>
          <a:xfrm>
            <a:off x="3274017" y="806365"/>
            <a:ext cx="5265560" cy="5229630"/>
          </a:xfrm>
        </p:spPr>
        <p:txBody>
          <a:bodyPr vert="horz" lIns="91440" tIns="45720" rIns="91440" bIns="45720" rtlCol="0" anchor="ctr">
            <a:normAutofit/>
          </a:bodyPr>
          <a:lstStyle/>
          <a:p>
            <a:pPr>
              <a:lnSpc>
                <a:spcPct val="80000"/>
              </a:lnSpc>
            </a:pPr>
            <a:r>
              <a:rPr lang="en-US" sz="5700" cap="all" spc="200">
                <a:solidFill>
                  <a:schemeClr val="tx1">
                    <a:lumMod val="95000"/>
                    <a:lumOff val="5000"/>
                  </a:schemeClr>
                </a:solidFill>
                <a:latin typeface="+mj-lt"/>
                <a:ea typeface="+mj-ea"/>
                <a:cs typeface="+mj-cs"/>
              </a:rPr>
              <a:t>Summary: Indexing or Materialized Views</a:t>
            </a:r>
          </a:p>
        </p:txBody>
      </p:sp>
      <p:cxnSp>
        <p:nvCxnSpPr>
          <p:cNvPr id="19" name="Straight Connector 18">
            <a:extLst>
              <a:ext uri="{FF2B5EF4-FFF2-40B4-BE49-F238E27FC236}">
                <a16:creationId xmlns:a16="http://schemas.microsoft.com/office/drawing/2014/main" id="{B6916720-6D22-4D4B-BC19-23008C7DD4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4951"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FD19AC6F-EFD6-4AE1-97F7-7A30D150E57D}"/>
              </a:ext>
            </a:extLst>
          </p:cNvPr>
          <p:cNvSpPr>
            <a:spLocks noGrp="1"/>
          </p:cNvSpPr>
          <p:nvPr>
            <p:ph type="ftr" sz="quarter" idx="11"/>
          </p:nvPr>
        </p:nvSpPr>
        <p:spPr>
          <a:xfrm>
            <a:off x="3632199" y="6470704"/>
            <a:ext cx="4426094" cy="274320"/>
          </a:xfrm>
        </p:spPr>
        <p:txBody>
          <a:bodyPr vert="horz" lIns="91440" tIns="45720" rIns="91440" bIns="45720" rtlCol="0" anchor="ctr">
            <a:normAutofit/>
          </a:bodyPr>
          <a:lstStyle/>
          <a:p>
            <a:pPr>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3" name="Slide Number Placeholder 2">
            <a:extLst>
              <a:ext uri="{FF2B5EF4-FFF2-40B4-BE49-F238E27FC236}">
                <a16:creationId xmlns:a16="http://schemas.microsoft.com/office/drawing/2014/main" id="{51F67943-C475-4996-84D6-12628D58512B}"/>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49</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812618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698DF7A-4656-4232-A97D-8D68B0844204}"/>
              </a:ext>
            </a:extLst>
          </p:cNvPr>
          <p:cNvSpPr>
            <a:spLocks noGrp="1"/>
          </p:cNvSpPr>
          <p:nvPr>
            <p:ph type="title"/>
          </p:nvPr>
        </p:nvSpPr>
        <p:spPr/>
        <p:txBody>
          <a:bodyPr/>
          <a:lstStyle/>
          <a:p>
            <a:r>
              <a:rPr lang="en-US"/>
              <a:t>Cassandra Is…</a:t>
            </a:r>
            <a:endParaRPr lang="en-US" dirty="0"/>
          </a:p>
        </p:txBody>
      </p:sp>
      <p:sp>
        <p:nvSpPr>
          <p:cNvPr id="7" name="Text Placeholder 6">
            <a:extLst>
              <a:ext uri="{FF2B5EF4-FFF2-40B4-BE49-F238E27FC236}">
                <a16:creationId xmlns:a16="http://schemas.microsoft.com/office/drawing/2014/main" id="{EE928A87-03B5-42CD-ADBC-A4FA00336EA4}"/>
              </a:ext>
            </a:extLst>
          </p:cNvPr>
          <p:cNvSpPr>
            <a:spLocks noGrp="1"/>
          </p:cNvSpPr>
          <p:nvPr>
            <p:ph type="body" idx="1"/>
          </p:nvPr>
        </p:nvSpPr>
        <p:spPr/>
        <p:txBody>
          <a:bodyPr/>
          <a:lstStyle/>
          <a:p>
            <a:r>
              <a:rPr lang="en-US"/>
              <a:t>Good for</a:t>
            </a:r>
            <a:endParaRPr lang="en-US" dirty="0"/>
          </a:p>
        </p:txBody>
      </p:sp>
      <p:sp>
        <p:nvSpPr>
          <p:cNvPr id="8" name="Text Placeholder 7">
            <a:extLst>
              <a:ext uri="{FF2B5EF4-FFF2-40B4-BE49-F238E27FC236}">
                <a16:creationId xmlns:a16="http://schemas.microsoft.com/office/drawing/2014/main" id="{0A44BE16-BC58-4425-A3C6-BDED5F941E59}"/>
              </a:ext>
            </a:extLst>
          </p:cNvPr>
          <p:cNvSpPr>
            <a:spLocks noGrp="1"/>
          </p:cNvSpPr>
          <p:nvPr>
            <p:ph type="body" sz="quarter" idx="3"/>
          </p:nvPr>
        </p:nvSpPr>
        <p:spPr/>
        <p:txBody>
          <a:bodyPr/>
          <a:lstStyle/>
          <a:p>
            <a:r>
              <a:rPr lang="en-US"/>
              <a:t>Not Good for</a:t>
            </a:r>
            <a:endParaRPr lang="en-US" dirty="0"/>
          </a:p>
        </p:txBody>
      </p:sp>
      <p:sp>
        <p:nvSpPr>
          <p:cNvPr id="4" name="Footer Placeholder 3">
            <a:extLst>
              <a:ext uri="{FF2B5EF4-FFF2-40B4-BE49-F238E27FC236}">
                <a16:creationId xmlns:a16="http://schemas.microsoft.com/office/drawing/2014/main" id="{9F0CFFDF-1B97-4A68-B8E5-D8320E76AD3C}"/>
              </a:ext>
            </a:extLst>
          </p:cNvPr>
          <p:cNvSpPr>
            <a:spLocks noGrp="1"/>
          </p:cNvSpPr>
          <p:nvPr>
            <p:ph type="ftr" sz="quarter" idx="11"/>
          </p:nvPr>
        </p:nvSpPr>
        <p:spPr/>
        <p:txBody>
          <a:bodyPr/>
          <a:lstStyle/>
          <a:p>
            <a:r>
              <a:rPr lang="en-US"/>
              <a:t>School of Information Studies | Syracuse University</a:t>
            </a:r>
            <a:endParaRPr lang="en-US" dirty="0"/>
          </a:p>
        </p:txBody>
      </p:sp>
      <p:sp>
        <p:nvSpPr>
          <p:cNvPr id="5" name="Slide Number Placeholder 4">
            <a:extLst>
              <a:ext uri="{FF2B5EF4-FFF2-40B4-BE49-F238E27FC236}">
                <a16:creationId xmlns:a16="http://schemas.microsoft.com/office/drawing/2014/main" id="{F2A07D29-3BD3-4971-94D7-8FBB81E1C401}"/>
              </a:ext>
            </a:extLst>
          </p:cNvPr>
          <p:cNvSpPr>
            <a:spLocks noGrp="1"/>
          </p:cNvSpPr>
          <p:nvPr>
            <p:ph type="sldNum" sz="quarter" idx="12"/>
          </p:nvPr>
        </p:nvSpPr>
        <p:spPr/>
        <p:txBody>
          <a:bodyPr/>
          <a:lstStyle/>
          <a:p>
            <a:fld id="{4FAB73BC-B049-4115-A692-8D63A059BFB8}" type="slidenum">
              <a:rPr lang="en-US" smtClean="0"/>
              <a:pPr/>
              <a:t>5</a:t>
            </a:fld>
            <a:endParaRPr lang="en-US" dirty="0"/>
          </a:p>
        </p:txBody>
      </p:sp>
      <p:sp>
        <p:nvSpPr>
          <p:cNvPr id="9" name="Content Placeholder 8">
            <a:extLst>
              <a:ext uri="{FF2B5EF4-FFF2-40B4-BE49-F238E27FC236}">
                <a16:creationId xmlns:a16="http://schemas.microsoft.com/office/drawing/2014/main" id="{53DC8FD7-EDC1-47B0-A2B1-9F9AD8DAF503}"/>
              </a:ext>
            </a:extLst>
          </p:cNvPr>
          <p:cNvSpPr>
            <a:spLocks noGrp="1"/>
          </p:cNvSpPr>
          <p:nvPr>
            <p:ph sz="half" idx="13"/>
          </p:nvPr>
        </p:nvSpPr>
        <p:spPr/>
        <p:txBody>
          <a:bodyPr/>
          <a:lstStyle/>
          <a:p>
            <a:r>
              <a:rPr lang="en-US"/>
              <a:t>Time series data</a:t>
            </a:r>
          </a:p>
          <a:p>
            <a:r>
              <a:rPr lang="en-US"/>
              <a:t>High-volume writes with subject-specific reads</a:t>
            </a:r>
          </a:p>
          <a:p>
            <a:r>
              <a:rPr lang="en-US"/>
              <a:t>Any application where you must guarantee writes</a:t>
            </a:r>
            <a:endParaRPr lang="en-US" dirty="0"/>
          </a:p>
        </p:txBody>
      </p:sp>
      <p:sp>
        <p:nvSpPr>
          <p:cNvPr id="10" name="Content Placeholder 9">
            <a:extLst>
              <a:ext uri="{FF2B5EF4-FFF2-40B4-BE49-F238E27FC236}">
                <a16:creationId xmlns:a16="http://schemas.microsoft.com/office/drawing/2014/main" id="{2129E478-14EB-4AA6-8A30-D0DF32BA2E4B}"/>
              </a:ext>
            </a:extLst>
          </p:cNvPr>
          <p:cNvSpPr>
            <a:spLocks noGrp="1"/>
          </p:cNvSpPr>
          <p:nvPr>
            <p:ph sz="half" idx="14"/>
          </p:nvPr>
        </p:nvSpPr>
        <p:spPr/>
        <p:txBody>
          <a:bodyPr/>
          <a:lstStyle/>
          <a:p>
            <a:r>
              <a:rPr lang="en-US"/>
              <a:t>Highly normalized data</a:t>
            </a:r>
          </a:p>
          <a:p>
            <a:r>
              <a:rPr lang="en-US"/>
              <a:t>Ad hoc queries across multiple subjects</a:t>
            </a:r>
          </a:p>
          <a:p>
            <a:r>
              <a:rPr lang="en-US"/>
              <a:t>Data warehouses</a:t>
            </a:r>
            <a:endParaRPr lang="en-US" dirty="0"/>
          </a:p>
        </p:txBody>
      </p:sp>
    </p:spTree>
    <p:extLst>
      <p:ext uri="{BB962C8B-B14F-4D97-AF65-F5344CB8AC3E}">
        <p14:creationId xmlns:p14="http://schemas.microsoft.com/office/powerpoint/2010/main" val="15126789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 or Materialized Views?</a:t>
            </a:r>
          </a:p>
        </p:txBody>
      </p:sp>
      <p:sp>
        <p:nvSpPr>
          <p:cNvPr id="3" name="Content Placeholder 2"/>
          <p:cNvSpPr>
            <a:spLocks noGrp="1"/>
          </p:cNvSpPr>
          <p:nvPr>
            <p:ph idx="4294967295"/>
          </p:nvPr>
        </p:nvSpPr>
        <p:spPr>
          <a:xfrm>
            <a:off x="768096" y="2286000"/>
            <a:ext cx="7290055" cy="4023360"/>
          </a:xfrm>
        </p:spPr>
        <p:txBody>
          <a:bodyPr/>
          <a:lstStyle/>
          <a:p>
            <a:r>
              <a:rPr lang="en-US" sz="2400" dirty="0"/>
              <a:t>Use a </a:t>
            </a:r>
            <a:r>
              <a:rPr lang="en-US" sz="2400" b="1" dirty="0"/>
              <a:t>secondary index </a:t>
            </a:r>
            <a:r>
              <a:rPr lang="en-US" sz="2400" dirty="0"/>
              <a:t>when your query needs a different </a:t>
            </a:r>
            <a:r>
              <a:rPr lang="en-US" sz="2400" b="1" dirty="0"/>
              <a:t>cluster key</a:t>
            </a:r>
            <a:r>
              <a:rPr lang="en-US" sz="2400" dirty="0"/>
              <a:t>. Indexes are distributed.</a:t>
            </a:r>
          </a:p>
          <a:p>
            <a:r>
              <a:rPr lang="en-US" sz="2400" dirty="0"/>
              <a:t>Use a </a:t>
            </a:r>
            <a:r>
              <a:rPr lang="en-US" sz="2400" b="1" dirty="0"/>
              <a:t>materialized view </a:t>
            </a:r>
            <a:r>
              <a:rPr lang="en-US" sz="2400" dirty="0"/>
              <a:t>when your query needs a different </a:t>
            </a:r>
            <a:r>
              <a:rPr lang="en-US" sz="2400" b="1" dirty="0"/>
              <a:t>partition key</a:t>
            </a:r>
            <a:r>
              <a:rPr lang="en-US" sz="2400" dirty="0"/>
              <a:t>. Materialized views are shadow tables.</a:t>
            </a:r>
          </a:p>
          <a:p>
            <a:r>
              <a:rPr lang="en-US" sz="2400" dirty="0"/>
              <a:t>Rule of thumb: Each materialized view/index will add 10% more time to insert or update data.</a:t>
            </a:r>
          </a:p>
        </p:txBody>
      </p:sp>
      <p:sp>
        <p:nvSpPr>
          <p:cNvPr id="4" name="Footer Placeholder 3"/>
          <p:cNvSpPr>
            <a:spLocks noGrp="1"/>
          </p:cNvSpPr>
          <p:nvPr>
            <p:ph type="ftr" sz="quarter" idx="11"/>
          </p:nvPr>
        </p:nvSpPr>
        <p:spPr/>
        <p:txBody>
          <a:bodyPr/>
          <a:lstStyle/>
          <a:p>
            <a:r>
              <a:rPr lang="en-US" dirty="0"/>
              <a:t>School of Information Studies | Syracuse University</a:t>
            </a:r>
          </a:p>
        </p:txBody>
      </p:sp>
      <p:sp>
        <p:nvSpPr>
          <p:cNvPr id="5" name="Slide Number Placeholder 4"/>
          <p:cNvSpPr>
            <a:spLocks noGrp="1"/>
          </p:cNvSpPr>
          <p:nvPr>
            <p:ph type="sldNum" sz="quarter" idx="12"/>
          </p:nvPr>
        </p:nvSpPr>
        <p:spPr/>
        <p:txBody>
          <a:bodyPr/>
          <a:lstStyle/>
          <a:p>
            <a:fld id="{4FAB73BC-B049-4115-A692-8D63A059BFB8}" type="slidenum">
              <a:rPr lang="en-US" smtClean="0"/>
              <a:pPr/>
              <a:t>50</a:t>
            </a:fld>
            <a:endParaRPr lang="en-US" dirty="0"/>
          </a:p>
        </p:txBody>
      </p:sp>
    </p:spTree>
    <p:extLst>
      <p:ext uri="{BB962C8B-B14F-4D97-AF65-F5344CB8AC3E}">
        <p14:creationId xmlns:p14="http://schemas.microsoft.com/office/powerpoint/2010/main" val="25265345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School of Information Studies | Syracuse University</a:t>
            </a:r>
          </a:p>
        </p:txBody>
      </p:sp>
      <p:sp>
        <p:nvSpPr>
          <p:cNvPr id="3" name="Slide Number Placeholder 2"/>
          <p:cNvSpPr>
            <a:spLocks noGrp="1"/>
          </p:cNvSpPr>
          <p:nvPr>
            <p:ph type="sldNum" sz="quarter" idx="12"/>
          </p:nvPr>
        </p:nvSpPr>
        <p:spPr/>
        <p:txBody>
          <a:bodyPr/>
          <a:lstStyle/>
          <a:p>
            <a:fld id="{4FAB73BC-B049-4115-A692-8D63A059BFB8}" type="slidenum">
              <a:rPr lang="en-US" smtClean="0"/>
              <a:pPr/>
              <a:t>51</a:t>
            </a:fld>
            <a:endParaRPr lang="en-US" dirty="0"/>
          </a:p>
        </p:txBody>
      </p:sp>
    </p:spTree>
    <p:extLst>
      <p:ext uri="{BB962C8B-B14F-4D97-AF65-F5344CB8AC3E}">
        <p14:creationId xmlns:p14="http://schemas.microsoft.com/office/powerpoint/2010/main" val="17593840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A540FAC9-3505-49ED-9B06-A0F8C1485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544"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879B3CD-E329-42F5-B136-BA1F37EC05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9098" y="484632"/>
            <a:ext cx="5590153" cy="58809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4" name="Title 3">
            <a:extLst>
              <a:ext uri="{FF2B5EF4-FFF2-40B4-BE49-F238E27FC236}">
                <a16:creationId xmlns:a16="http://schemas.microsoft.com/office/drawing/2014/main" id="{5A3C206A-97C9-4EEA-89D7-6BB035FA1E0E}"/>
              </a:ext>
            </a:extLst>
          </p:cNvPr>
          <p:cNvSpPr>
            <a:spLocks noGrp="1"/>
          </p:cNvSpPr>
          <p:nvPr>
            <p:ph type="title"/>
          </p:nvPr>
        </p:nvSpPr>
        <p:spPr>
          <a:xfrm>
            <a:off x="742572" y="977900"/>
            <a:ext cx="4904668" cy="3327734"/>
          </a:xfrm>
        </p:spPr>
        <p:txBody>
          <a:bodyPr vert="horz" lIns="91440" tIns="45720" rIns="91440" bIns="45720" rtlCol="0" anchor="b">
            <a:normAutofit/>
          </a:bodyPr>
          <a:lstStyle/>
          <a:p>
            <a:pPr algn="r">
              <a:lnSpc>
                <a:spcPct val="80000"/>
              </a:lnSpc>
            </a:pPr>
            <a:r>
              <a:rPr lang="en-US" sz="4700" cap="all" spc="200">
                <a:solidFill>
                  <a:schemeClr val="tx1">
                    <a:lumMod val="95000"/>
                    <a:lumOff val="5000"/>
                  </a:schemeClr>
                </a:solidFill>
                <a:latin typeface="+mj-lt"/>
                <a:ea typeface="+mj-ea"/>
                <a:cs typeface="+mj-cs"/>
              </a:rPr>
              <a:t>Data Modeling For Cassandra</a:t>
            </a:r>
          </a:p>
        </p:txBody>
      </p:sp>
      <p:cxnSp>
        <p:nvCxnSpPr>
          <p:cNvPr id="19" name="Straight Connector 18">
            <a:extLst>
              <a:ext uri="{FF2B5EF4-FFF2-40B4-BE49-F238E27FC236}">
                <a16:creationId xmlns:a16="http://schemas.microsoft.com/office/drawing/2014/main" id="{51B042EF-3024-4C57-B282-1B30607FB7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19010" y="4476657"/>
            <a:ext cx="402823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A0B4097-B645-43E0-A2B5-B8D688E7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902" y="484632"/>
            <a:ext cx="2688168" cy="58809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2" name="Footer Placeholder 1">
            <a:extLst>
              <a:ext uri="{FF2B5EF4-FFF2-40B4-BE49-F238E27FC236}">
                <a16:creationId xmlns:a16="http://schemas.microsoft.com/office/drawing/2014/main" id="{D542FC97-072E-46F2-A8B6-EBAB172550C1}"/>
              </a:ext>
            </a:extLst>
          </p:cNvPr>
          <p:cNvSpPr>
            <a:spLocks noGrp="1"/>
          </p:cNvSpPr>
          <p:nvPr>
            <p:ph type="ftr" sz="quarter" idx="11"/>
          </p:nvPr>
        </p:nvSpPr>
        <p:spPr>
          <a:xfrm>
            <a:off x="460209" y="6470704"/>
            <a:ext cx="4028230" cy="274320"/>
          </a:xfrm>
        </p:spPr>
        <p:txBody>
          <a:bodyPr vert="horz" lIns="91440" tIns="45720" rIns="91440" bIns="45720" rtlCol="0" anchor="ctr">
            <a:normAutofit/>
          </a:bodyPr>
          <a:lstStyle/>
          <a:p>
            <a:pPr algn="l">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3" name="Slide Number Placeholder 2">
            <a:extLst>
              <a:ext uri="{FF2B5EF4-FFF2-40B4-BE49-F238E27FC236}">
                <a16:creationId xmlns:a16="http://schemas.microsoft.com/office/drawing/2014/main" id="{416468F1-B365-45D5-8349-4006295B5E9A}"/>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52</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11805499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C411DB08-1669-426B-BBEB-FAD285EF8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nvPr>
        </p:nvSpPr>
        <p:spPr>
          <a:xfrm>
            <a:off x="2455" y="0"/>
            <a:ext cx="9141545"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Rectangle 20">
            <a:extLst>
              <a:ext uri="{FF2B5EF4-FFF2-40B4-BE49-F238E27FC236}">
                <a16:creationId xmlns:a16="http://schemas.microsoft.com/office/drawing/2014/main" id="{029E4219-121F-4CD1-AA58-24746CD29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nvPr>
        </p:nvSpPr>
        <p:spPr>
          <a:xfrm>
            <a:off x="0" y="0"/>
            <a:ext cx="60949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23" name="Straight Connector 22">
            <a:extLst>
              <a:ext uri="{FF2B5EF4-FFF2-40B4-BE49-F238E27FC236}">
                <a16:creationId xmlns:a16="http://schemas.microsoft.com/office/drawing/2014/main" id="{52F50912-06FD-4216-BAD3-21050F595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nvPr>
        </p:nvCxnSpPr>
        <p:spPr>
          <a:xfrm>
            <a:off x="1084186" y="3765314"/>
            <a:ext cx="438912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6516F6E8-2636-48F4-8332-DA806945DA3E}"/>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CD573D05-E87C-46F3-A103-F1E549899FF6}"/>
              </a:ext>
            </a:extLst>
          </p:cNvPr>
          <p:cNvSpPr>
            <a:spLocks noGrp="1"/>
          </p:cNvSpPr>
          <p:nvPr>
            <p:ph type="sldNum" sz="quarter" idx="12"/>
          </p:nvPr>
        </p:nvSpPr>
        <p:spPr/>
        <p:txBody>
          <a:bodyPr>
            <a:noAutofit/>
          </a:bodyPr>
          <a:lstStyle/>
          <a:p>
            <a:fld id="{4FAB73BC-B049-4115-A692-8D63A059BFB8}" type="slidenum">
              <a:rPr lang="en-US" smtClean="0"/>
              <a:pPr/>
              <a:t>53</a:t>
            </a:fld>
            <a:endParaRPr lang="en-US" dirty="0"/>
          </a:p>
        </p:txBody>
      </p:sp>
      <p:sp>
        <p:nvSpPr>
          <p:cNvPr id="2" name="Title 1">
            <a:extLst>
              <a:ext uri="{FF2B5EF4-FFF2-40B4-BE49-F238E27FC236}">
                <a16:creationId xmlns:a16="http://schemas.microsoft.com/office/drawing/2014/main" id="{ED93C1F2-A5B8-4055-B3FB-3B2E5700E5EE}"/>
              </a:ext>
            </a:extLst>
          </p:cNvPr>
          <p:cNvSpPr>
            <a:spLocks noGrp="1"/>
          </p:cNvSpPr>
          <p:nvPr>
            <p:ph type="ctrTitle" idx="4294967295"/>
          </p:nvPr>
        </p:nvSpPr>
        <p:spPr>
          <a:xfrm>
            <a:off x="1084185" y="2942705"/>
            <a:ext cx="4389121" cy="823587"/>
          </a:xfrm>
        </p:spPr>
        <p:txBody>
          <a:bodyPr anchor="b">
            <a:noAutofit/>
          </a:bodyPr>
          <a:lstStyle/>
          <a:p>
            <a:pPr algn="r"/>
            <a:r>
              <a:rPr lang="en-US" dirty="0">
                <a:solidFill>
                  <a:schemeClr val="bg1"/>
                </a:solidFill>
              </a:rPr>
              <a:t>Example: Music Playlist</a:t>
            </a:r>
          </a:p>
        </p:txBody>
      </p:sp>
      <p:pic>
        <p:nvPicPr>
          <p:cNvPr id="14" name="Graphic 13" descr="Music">
            <a:extLst>
              <a:ext uri="{FF2B5EF4-FFF2-40B4-BE49-F238E27FC236}">
                <a16:creationId xmlns:a16="http://schemas.microsoft.com/office/drawing/2014/main" id="{7016EAC9-4A97-4759-B490-68A6C75E24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80933" y="2810785"/>
            <a:ext cx="1236429" cy="1236429"/>
          </a:xfrm>
          <a:prstGeom prst="rect">
            <a:avLst/>
          </a:prstGeom>
        </p:spPr>
      </p:pic>
      <p:sp>
        <p:nvSpPr>
          <p:cNvPr id="18" name="Content Placeholder 2">
            <a:extLst>
              <a:ext uri="{FF2B5EF4-FFF2-40B4-BE49-F238E27FC236}">
                <a16:creationId xmlns:a16="http://schemas.microsoft.com/office/drawing/2014/main" id="{307EAD38-7233-404C-A2C6-48092BC96BA2}"/>
              </a:ext>
            </a:extLst>
          </p:cNvPr>
          <p:cNvSpPr txBox="1">
            <a:spLocks/>
          </p:cNvSpPr>
          <p:nvPr/>
        </p:nvSpPr>
        <p:spPr>
          <a:xfrm>
            <a:off x="1084185" y="3886200"/>
            <a:ext cx="4389121" cy="1752600"/>
          </a:xfrm>
          <a:prstGeom prst="rect">
            <a:avLst/>
          </a:prstGeom>
        </p:spPr>
        <p:txBody>
          <a:bodyPr>
            <a:noAutofit/>
          </a:bodyPr>
          <a:lstStyle>
            <a:lvl1pPr marL="91440" indent="-91440" algn="l" defTabSz="914400" rtl="0" eaLnBrk="1" latinLnBrk="0" hangingPunct="1">
              <a:lnSpc>
                <a:spcPct val="100000"/>
              </a:lnSpc>
              <a:spcBef>
                <a:spcPts val="600"/>
              </a:spcBef>
              <a:spcAft>
                <a:spcPts val="200"/>
              </a:spcAft>
              <a:buClr>
                <a:srgbClr val="002060"/>
              </a:buClr>
              <a:buSzPct val="100000"/>
              <a:buFont typeface="Tw Cen MT" panose="020B0602020104020603" pitchFamily="34" charset="0"/>
              <a:buChar char=" "/>
              <a:defRPr sz="2200" kern="1200">
                <a:solidFill>
                  <a:schemeClr val="tx1">
                    <a:lumMod val="65000"/>
                    <a:lumOff val="35000"/>
                  </a:schemeClr>
                </a:solidFill>
                <a:latin typeface="Sherman Sans Book" charset="0"/>
                <a:ea typeface="Sherman Sans Book" charset="0"/>
                <a:cs typeface="Sherman Sans Book" charset="0"/>
              </a:defRPr>
            </a:lvl1pPr>
            <a:lvl2pPr marL="265176" indent="-137160" algn="l" defTabSz="914400" rtl="0" eaLnBrk="1" latinLnBrk="0" hangingPunct="1">
              <a:lnSpc>
                <a:spcPct val="100000"/>
              </a:lnSpc>
              <a:spcBef>
                <a:spcPts val="600"/>
              </a:spcBef>
              <a:spcAft>
                <a:spcPts val="400"/>
              </a:spcAft>
              <a:buClr>
                <a:srgbClr val="002060"/>
              </a:buClr>
              <a:buFont typeface="Wingdings 3" pitchFamily="18" charset="2"/>
              <a:buChar char=""/>
              <a:defRPr sz="1800" kern="1200">
                <a:solidFill>
                  <a:schemeClr val="tx1">
                    <a:lumMod val="65000"/>
                    <a:lumOff val="35000"/>
                  </a:schemeClr>
                </a:solidFill>
                <a:latin typeface="Sherman Sans Book" charset="0"/>
                <a:ea typeface="Sherman Sans Book" charset="0"/>
                <a:cs typeface="Sherman Sans Book" charset="0"/>
              </a:defRPr>
            </a:lvl2pPr>
            <a:lvl3pPr marL="448056" indent="-137160" algn="l" defTabSz="914400" rtl="0" eaLnBrk="1" latinLnBrk="0" hangingPunct="1">
              <a:lnSpc>
                <a:spcPct val="100000"/>
              </a:lnSpc>
              <a:spcBef>
                <a:spcPts val="600"/>
              </a:spcBef>
              <a:spcAft>
                <a:spcPts val="400"/>
              </a:spcAft>
              <a:buClr>
                <a:srgbClr val="002060"/>
              </a:buClr>
              <a:buFont typeface="Wingdings 3" pitchFamily="18" charset="2"/>
              <a:buChar char=""/>
              <a:defRPr sz="1400" kern="1200">
                <a:solidFill>
                  <a:schemeClr val="tx1">
                    <a:lumMod val="65000"/>
                    <a:lumOff val="35000"/>
                  </a:schemeClr>
                </a:solidFill>
                <a:latin typeface="Sherman Sans Book" charset="0"/>
                <a:ea typeface="Sherman Sans Book" charset="0"/>
                <a:cs typeface="Sherman Sans Book" charset="0"/>
              </a:defRPr>
            </a:lvl3pPr>
            <a:lvl4pPr marL="594360" indent="-137160" algn="l" defTabSz="914400" rtl="0" eaLnBrk="1" latinLnBrk="0" hangingPunct="1">
              <a:lnSpc>
                <a:spcPct val="100000"/>
              </a:lnSpc>
              <a:spcBef>
                <a:spcPts val="600"/>
              </a:spcBef>
              <a:spcAft>
                <a:spcPts val="400"/>
              </a:spcAft>
              <a:buClr>
                <a:srgbClr val="002060"/>
              </a:buClr>
              <a:buFont typeface="Wingdings 3" pitchFamily="18" charset="2"/>
              <a:buChar char=""/>
              <a:defRPr sz="1400" kern="1200">
                <a:solidFill>
                  <a:schemeClr val="tx1">
                    <a:lumMod val="65000"/>
                    <a:lumOff val="35000"/>
                  </a:schemeClr>
                </a:solidFill>
                <a:latin typeface="Sherman Sans Book" charset="0"/>
                <a:ea typeface="Sherman Sans Book" charset="0"/>
                <a:cs typeface="Sherman Sans Book" charset="0"/>
              </a:defRPr>
            </a:lvl4pPr>
            <a:lvl5pPr marL="777240" indent="-137160" algn="l" defTabSz="914400" rtl="0" eaLnBrk="1" latinLnBrk="0" hangingPunct="1">
              <a:lnSpc>
                <a:spcPct val="100000"/>
              </a:lnSpc>
              <a:spcBef>
                <a:spcPts val="600"/>
              </a:spcBef>
              <a:spcAft>
                <a:spcPts val="400"/>
              </a:spcAft>
              <a:buClr>
                <a:srgbClr val="002060"/>
              </a:buClr>
              <a:buFont typeface="Wingdings 3" pitchFamily="18" charset="2"/>
              <a:buChar char=""/>
              <a:defRPr sz="1400" kern="1200">
                <a:solidFill>
                  <a:schemeClr val="tx1">
                    <a:lumMod val="65000"/>
                    <a:lumOff val="35000"/>
                  </a:schemeClr>
                </a:solidFill>
                <a:latin typeface="Sherman Sans Book" charset="0"/>
                <a:ea typeface="Sherman Sans Book" charset="0"/>
                <a:cs typeface="Sherman Sans Book" charset="0"/>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r"/>
            <a:r>
              <a:rPr lang="en-US" sz="2400" dirty="0">
                <a:solidFill>
                  <a:schemeClr val="bg1"/>
                </a:solidFill>
                <a:latin typeface="Sherman Serif Book" pitchFamily="50" charset="0"/>
                <a:ea typeface="Sherman Serif Book" pitchFamily="50" charset="0"/>
              </a:rPr>
              <a:t>Let’s consider a Spotify-type application where users of the application can create playlists </a:t>
            </a:r>
            <a:br>
              <a:rPr lang="en-US" sz="2400" dirty="0">
                <a:solidFill>
                  <a:schemeClr val="bg1"/>
                </a:solidFill>
                <a:latin typeface="Sherman Serif Book" pitchFamily="50" charset="0"/>
                <a:ea typeface="Sherman Serif Book" pitchFamily="50" charset="0"/>
              </a:rPr>
            </a:br>
            <a:r>
              <a:rPr lang="en-US" sz="2400" dirty="0">
                <a:solidFill>
                  <a:schemeClr val="bg1"/>
                </a:solidFill>
                <a:latin typeface="Sherman Serif Book" pitchFamily="50" charset="0"/>
                <a:ea typeface="Sherman Serif Book" pitchFamily="50" charset="0"/>
              </a:rPr>
              <a:t>of songs. </a:t>
            </a:r>
          </a:p>
        </p:txBody>
      </p:sp>
    </p:spTree>
    <p:extLst>
      <p:ext uri="{BB962C8B-B14F-4D97-AF65-F5344CB8AC3E}">
        <p14:creationId xmlns:p14="http://schemas.microsoft.com/office/powerpoint/2010/main" val="2461478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FCED476-81F2-4F4C-9C01-AB7C62010C2D}"/>
              </a:ext>
            </a:extLst>
          </p:cNvPr>
          <p:cNvGrpSpPr/>
          <p:nvPr/>
        </p:nvGrpSpPr>
        <p:grpSpPr>
          <a:xfrm rot="10800000">
            <a:off x="5450238" y="5106475"/>
            <a:ext cx="313069" cy="483580"/>
            <a:chOff x="3271438" y="5118612"/>
            <a:chExt cx="313069" cy="483580"/>
          </a:xfrm>
        </p:grpSpPr>
        <p:cxnSp>
          <p:nvCxnSpPr>
            <p:cNvPr id="38" name="Straight Connector 37">
              <a:extLst>
                <a:ext uri="{FF2B5EF4-FFF2-40B4-BE49-F238E27FC236}">
                  <a16:creationId xmlns:a16="http://schemas.microsoft.com/office/drawing/2014/main" id="{41309290-11A7-4AFC-B009-7C7BE93823B9}"/>
                </a:ext>
              </a:extLst>
            </p:cNvPr>
            <p:cNvCxnSpPr>
              <a:cxnSpLocks/>
            </p:cNvCxnSpPr>
            <p:nvPr/>
          </p:nvCxnSpPr>
          <p:spPr>
            <a:xfrm>
              <a:off x="3271438" y="5351694"/>
              <a:ext cx="313069" cy="250498"/>
            </a:xfrm>
            <a:prstGeom prst="line">
              <a:avLst/>
            </a:prstGeom>
            <a:ln w="25400">
              <a:solidFill>
                <a:srgbClr val="595959"/>
              </a:solidFill>
            </a:ln>
          </p:spPr>
          <p:style>
            <a:lnRef idx="2">
              <a:schemeClr val="accent4"/>
            </a:lnRef>
            <a:fillRef idx="0">
              <a:schemeClr val="accent4"/>
            </a:fillRef>
            <a:effectRef idx="1">
              <a:schemeClr val="accent4"/>
            </a:effectRef>
            <a:fontRef idx="minor">
              <a:schemeClr val="tx1"/>
            </a:fontRef>
          </p:style>
        </p:cxnSp>
        <p:cxnSp>
          <p:nvCxnSpPr>
            <p:cNvPr id="40" name="Straight Connector 39">
              <a:extLst>
                <a:ext uri="{FF2B5EF4-FFF2-40B4-BE49-F238E27FC236}">
                  <a16:creationId xmlns:a16="http://schemas.microsoft.com/office/drawing/2014/main" id="{033C9DD4-15D7-4A7B-95DE-6B0A78FFD0ED}"/>
                </a:ext>
              </a:extLst>
            </p:cNvPr>
            <p:cNvCxnSpPr>
              <a:cxnSpLocks/>
            </p:cNvCxnSpPr>
            <p:nvPr/>
          </p:nvCxnSpPr>
          <p:spPr>
            <a:xfrm flipV="1">
              <a:off x="3271447" y="5118612"/>
              <a:ext cx="301011" cy="244480"/>
            </a:xfrm>
            <a:prstGeom prst="line">
              <a:avLst/>
            </a:prstGeom>
            <a:ln w="25400">
              <a:solidFill>
                <a:srgbClr val="595959"/>
              </a:solidFill>
            </a:ln>
          </p:spPr>
          <p:style>
            <a:lnRef idx="2">
              <a:schemeClr val="accent4"/>
            </a:lnRef>
            <a:fillRef idx="0">
              <a:schemeClr val="accent4"/>
            </a:fillRef>
            <a:effectRef idx="1">
              <a:schemeClr val="accent4"/>
            </a:effectRef>
            <a:fontRef idx="minor">
              <a:schemeClr val="tx1"/>
            </a:fontRef>
          </p:style>
        </p:cxnSp>
      </p:grpSp>
      <p:grpSp>
        <p:nvGrpSpPr>
          <p:cNvPr id="30" name="Group 29">
            <a:extLst>
              <a:ext uri="{FF2B5EF4-FFF2-40B4-BE49-F238E27FC236}">
                <a16:creationId xmlns:a16="http://schemas.microsoft.com/office/drawing/2014/main" id="{93CE12BD-08FC-4735-8F56-3BCB6047DEA3}"/>
              </a:ext>
            </a:extLst>
          </p:cNvPr>
          <p:cNvGrpSpPr/>
          <p:nvPr/>
        </p:nvGrpSpPr>
        <p:grpSpPr>
          <a:xfrm>
            <a:off x="3472606" y="5118612"/>
            <a:ext cx="313069" cy="483580"/>
            <a:chOff x="3271438" y="5118612"/>
            <a:chExt cx="313069" cy="483580"/>
          </a:xfrm>
        </p:grpSpPr>
        <p:cxnSp>
          <p:nvCxnSpPr>
            <p:cNvPr id="18" name="Straight Connector 17">
              <a:extLst>
                <a:ext uri="{FF2B5EF4-FFF2-40B4-BE49-F238E27FC236}">
                  <a16:creationId xmlns:a16="http://schemas.microsoft.com/office/drawing/2014/main" id="{0636977A-7FB8-4155-9509-4EAA608FC5A5}"/>
                </a:ext>
              </a:extLst>
            </p:cNvPr>
            <p:cNvCxnSpPr>
              <a:cxnSpLocks/>
            </p:cNvCxnSpPr>
            <p:nvPr/>
          </p:nvCxnSpPr>
          <p:spPr>
            <a:xfrm>
              <a:off x="3271438" y="5351694"/>
              <a:ext cx="313069" cy="250498"/>
            </a:xfrm>
            <a:prstGeom prst="line">
              <a:avLst/>
            </a:prstGeom>
            <a:ln w="25400">
              <a:solidFill>
                <a:srgbClr val="595959"/>
              </a:solidFill>
            </a:ln>
          </p:spPr>
          <p:style>
            <a:lnRef idx="2">
              <a:schemeClr val="accent4"/>
            </a:lnRef>
            <a:fillRef idx="0">
              <a:schemeClr val="accent4"/>
            </a:fillRef>
            <a:effectRef idx="1">
              <a:schemeClr val="accent4"/>
            </a:effectRef>
            <a:fontRef idx="minor">
              <a:schemeClr val="tx1"/>
            </a:fontRef>
          </p:style>
        </p:cxnSp>
        <p:cxnSp>
          <p:nvCxnSpPr>
            <p:cNvPr id="19" name="Straight Connector 18">
              <a:extLst>
                <a:ext uri="{FF2B5EF4-FFF2-40B4-BE49-F238E27FC236}">
                  <a16:creationId xmlns:a16="http://schemas.microsoft.com/office/drawing/2014/main" id="{2A27FC88-B752-450A-9D2E-9E0F0BECA52E}"/>
                </a:ext>
              </a:extLst>
            </p:cNvPr>
            <p:cNvCxnSpPr>
              <a:cxnSpLocks/>
            </p:cNvCxnSpPr>
            <p:nvPr/>
          </p:nvCxnSpPr>
          <p:spPr>
            <a:xfrm flipV="1">
              <a:off x="3271447" y="5118612"/>
              <a:ext cx="301011" cy="244480"/>
            </a:xfrm>
            <a:prstGeom prst="line">
              <a:avLst/>
            </a:prstGeom>
            <a:ln w="25400">
              <a:solidFill>
                <a:srgbClr val="595959"/>
              </a:solidFill>
            </a:ln>
          </p:spPr>
          <p:style>
            <a:lnRef idx="2">
              <a:schemeClr val="accent4"/>
            </a:lnRef>
            <a:fillRef idx="0">
              <a:schemeClr val="accent4"/>
            </a:fillRef>
            <a:effectRef idx="1">
              <a:schemeClr val="accent4"/>
            </a:effectRef>
            <a:fontRef idx="minor">
              <a:schemeClr val="tx1"/>
            </a:fontRef>
          </p:style>
        </p:cxnSp>
      </p:grpSp>
      <p:cxnSp>
        <p:nvCxnSpPr>
          <p:cNvPr id="54" name="Straight Connector 53">
            <a:extLst>
              <a:ext uri="{FF2B5EF4-FFF2-40B4-BE49-F238E27FC236}">
                <a16:creationId xmlns:a16="http://schemas.microsoft.com/office/drawing/2014/main" id="{EA109A3E-2080-4F56-8C29-D9688CCFA0D7}"/>
              </a:ext>
            </a:extLst>
          </p:cNvPr>
          <p:cNvCxnSpPr>
            <a:cxnSpLocks/>
          </p:cNvCxnSpPr>
          <p:nvPr/>
        </p:nvCxnSpPr>
        <p:spPr>
          <a:xfrm flipH="1" flipV="1">
            <a:off x="7295758" y="3387823"/>
            <a:ext cx="233722" cy="294360"/>
          </a:xfrm>
          <a:prstGeom prst="line">
            <a:avLst/>
          </a:prstGeom>
          <a:ln w="25400">
            <a:solidFill>
              <a:srgbClr val="595959"/>
            </a:solidFill>
          </a:ln>
        </p:spPr>
        <p:style>
          <a:lnRef idx="2">
            <a:schemeClr val="accent4"/>
          </a:lnRef>
          <a:fillRef idx="0">
            <a:schemeClr val="accent4"/>
          </a:fillRef>
          <a:effectRef idx="1">
            <a:schemeClr val="accent4"/>
          </a:effectRef>
          <a:fontRef idx="minor">
            <a:schemeClr val="tx1"/>
          </a:fontRef>
        </p:style>
      </p:cxnSp>
      <p:cxnSp>
        <p:nvCxnSpPr>
          <p:cNvPr id="53" name="Straight Connector 52">
            <a:extLst>
              <a:ext uri="{FF2B5EF4-FFF2-40B4-BE49-F238E27FC236}">
                <a16:creationId xmlns:a16="http://schemas.microsoft.com/office/drawing/2014/main" id="{0429CAC3-4D69-4E91-8B97-0E7C58984126}"/>
              </a:ext>
            </a:extLst>
          </p:cNvPr>
          <p:cNvCxnSpPr>
            <a:cxnSpLocks/>
          </p:cNvCxnSpPr>
          <p:nvPr/>
        </p:nvCxnSpPr>
        <p:spPr>
          <a:xfrm flipV="1">
            <a:off x="7529480" y="3364958"/>
            <a:ext cx="209626" cy="330693"/>
          </a:xfrm>
          <a:prstGeom prst="line">
            <a:avLst/>
          </a:prstGeom>
          <a:ln w="25400">
            <a:solidFill>
              <a:srgbClr val="595959"/>
            </a:solidFill>
          </a:ln>
        </p:spPr>
        <p:style>
          <a:lnRef idx="2">
            <a:schemeClr val="accent4"/>
          </a:lnRef>
          <a:fillRef idx="0">
            <a:schemeClr val="accent4"/>
          </a:fillRef>
          <a:effectRef idx="1">
            <a:schemeClr val="accent4"/>
          </a:effectRef>
          <a:fontRef idx="minor">
            <a:schemeClr val="tx1"/>
          </a:fontRef>
        </p:style>
      </p:cxnSp>
      <p:sp>
        <p:nvSpPr>
          <p:cNvPr id="2" name="Title 1">
            <a:extLst>
              <a:ext uri="{FF2B5EF4-FFF2-40B4-BE49-F238E27FC236}">
                <a16:creationId xmlns:a16="http://schemas.microsoft.com/office/drawing/2014/main" id="{CA7A4C25-2C84-4422-B201-BD984B63D74A}"/>
              </a:ext>
            </a:extLst>
          </p:cNvPr>
          <p:cNvSpPr>
            <a:spLocks noGrp="1"/>
          </p:cNvSpPr>
          <p:nvPr>
            <p:ph type="title"/>
          </p:nvPr>
        </p:nvSpPr>
        <p:spPr/>
        <p:txBody>
          <a:bodyPr>
            <a:noAutofit/>
          </a:bodyPr>
          <a:lstStyle/>
          <a:p>
            <a:r>
              <a:rPr lang="en-US" dirty="0"/>
              <a:t>Traditional ERD: Relational</a:t>
            </a:r>
          </a:p>
        </p:txBody>
      </p:sp>
      <p:sp>
        <p:nvSpPr>
          <p:cNvPr id="4" name="Footer Placeholder 3">
            <a:extLst>
              <a:ext uri="{FF2B5EF4-FFF2-40B4-BE49-F238E27FC236}">
                <a16:creationId xmlns:a16="http://schemas.microsoft.com/office/drawing/2014/main" id="{6CD4A4FA-9DC3-4322-AF71-4442A3D74617}"/>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985C1403-9786-4055-8280-2D44208A88E5}"/>
              </a:ext>
            </a:extLst>
          </p:cNvPr>
          <p:cNvSpPr>
            <a:spLocks noGrp="1"/>
          </p:cNvSpPr>
          <p:nvPr>
            <p:ph type="sldNum" sz="quarter" idx="12"/>
          </p:nvPr>
        </p:nvSpPr>
        <p:spPr/>
        <p:txBody>
          <a:bodyPr>
            <a:noAutofit/>
          </a:bodyPr>
          <a:lstStyle/>
          <a:p>
            <a:fld id="{4FAB73BC-B049-4115-A692-8D63A059BFB8}" type="slidenum">
              <a:rPr lang="en-US" smtClean="0"/>
              <a:pPr/>
              <a:t>54</a:t>
            </a:fld>
            <a:endParaRPr lang="en-US" dirty="0"/>
          </a:p>
        </p:txBody>
      </p:sp>
      <p:sp>
        <p:nvSpPr>
          <p:cNvPr id="6" name="Rectangle 5">
            <a:extLst>
              <a:ext uri="{FF2B5EF4-FFF2-40B4-BE49-F238E27FC236}">
                <a16:creationId xmlns:a16="http://schemas.microsoft.com/office/drawing/2014/main" id="{E3335A5D-F442-45EC-9873-564CB4B59774}"/>
              </a:ext>
            </a:extLst>
          </p:cNvPr>
          <p:cNvSpPr/>
          <p:nvPr/>
        </p:nvSpPr>
        <p:spPr>
          <a:xfrm>
            <a:off x="956818" y="2646298"/>
            <a:ext cx="1484566" cy="7549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3000" dirty="0">
                <a:latin typeface="Sherman Sans Book" pitchFamily="50" charset="0"/>
                <a:ea typeface="Sherman Sans Book" pitchFamily="50" charset="0"/>
              </a:rPr>
              <a:t>User</a:t>
            </a:r>
          </a:p>
        </p:txBody>
      </p:sp>
      <p:sp>
        <p:nvSpPr>
          <p:cNvPr id="7" name="Rectangle 6">
            <a:extLst>
              <a:ext uri="{FF2B5EF4-FFF2-40B4-BE49-F238E27FC236}">
                <a16:creationId xmlns:a16="http://schemas.microsoft.com/office/drawing/2014/main" id="{05CF051A-0BCA-4146-A0A0-C409B4C67BBE}"/>
              </a:ext>
            </a:extLst>
          </p:cNvPr>
          <p:cNvSpPr/>
          <p:nvPr/>
        </p:nvSpPr>
        <p:spPr>
          <a:xfrm>
            <a:off x="3720672" y="4957311"/>
            <a:ext cx="1787237" cy="79952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3000" dirty="0">
                <a:latin typeface="Sherman Sans Book" pitchFamily="50" charset="0"/>
                <a:ea typeface="Sherman Sans Book" pitchFamily="50" charset="0"/>
              </a:rPr>
              <a:t>Playlist</a:t>
            </a:r>
          </a:p>
        </p:txBody>
      </p:sp>
      <p:sp>
        <p:nvSpPr>
          <p:cNvPr id="8" name="Rectangle 7">
            <a:extLst>
              <a:ext uri="{FF2B5EF4-FFF2-40B4-BE49-F238E27FC236}">
                <a16:creationId xmlns:a16="http://schemas.microsoft.com/office/drawing/2014/main" id="{CCE6B4E1-1E15-46B6-892F-DC1F51511DC4}"/>
              </a:ext>
            </a:extLst>
          </p:cNvPr>
          <p:cNvSpPr/>
          <p:nvPr/>
        </p:nvSpPr>
        <p:spPr>
          <a:xfrm>
            <a:off x="6787197" y="2618585"/>
            <a:ext cx="1484567" cy="7827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3000" dirty="0">
                <a:latin typeface="Sherman Sans Book" pitchFamily="50" charset="0"/>
                <a:ea typeface="Sherman Sans Book" pitchFamily="50" charset="0"/>
              </a:rPr>
              <a:t>Song</a:t>
            </a:r>
          </a:p>
        </p:txBody>
      </p:sp>
      <p:cxnSp>
        <p:nvCxnSpPr>
          <p:cNvPr id="12" name="Connector: Elbow 11">
            <a:extLst>
              <a:ext uri="{FF2B5EF4-FFF2-40B4-BE49-F238E27FC236}">
                <a16:creationId xmlns:a16="http://schemas.microsoft.com/office/drawing/2014/main" id="{99E21170-0475-4616-9AE2-C3D147561140}"/>
              </a:ext>
            </a:extLst>
          </p:cNvPr>
          <p:cNvCxnSpPr>
            <a:cxnSpLocks/>
            <a:stCxn id="6" idx="2"/>
            <a:endCxn id="7" idx="1"/>
          </p:cNvCxnSpPr>
          <p:nvPr/>
        </p:nvCxnSpPr>
        <p:spPr>
          <a:xfrm rot="16200000" flipH="1">
            <a:off x="1731994" y="3368398"/>
            <a:ext cx="1955784" cy="2021571"/>
          </a:xfrm>
          <a:prstGeom prst="bentConnector2">
            <a:avLst/>
          </a:prstGeom>
          <a:ln w="25400">
            <a:solidFill>
              <a:srgbClr val="595959"/>
            </a:solidFill>
          </a:ln>
        </p:spPr>
        <p:style>
          <a:lnRef idx="2">
            <a:schemeClr val="accent4"/>
          </a:lnRef>
          <a:fillRef idx="0">
            <a:schemeClr val="accent4"/>
          </a:fillRef>
          <a:effectRef idx="1">
            <a:schemeClr val="accent4"/>
          </a:effectRef>
          <a:fontRef idx="minor">
            <a:schemeClr val="tx1"/>
          </a:fontRef>
        </p:style>
      </p:cxnSp>
      <p:cxnSp>
        <p:nvCxnSpPr>
          <p:cNvPr id="14" name="Straight Connector 13">
            <a:extLst>
              <a:ext uri="{FF2B5EF4-FFF2-40B4-BE49-F238E27FC236}">
                <a16:creationId xmlns:a16="http://schemas.microsoft.com/office/drawing/2014/main" id="{680D0831-BD08-4CF0-980F-ACB79FDA03BC}"/>
              </a:ext>
            </a:extLst>
          </p:cNvPr>
          <p:cNvCxnSpPr>
            <a:cxnSpLocks/>
          </p:cNvCxnSpPr>
          <p:nvPr/>
        </p:nvCxnSpPr>
        <p:spPr>
          <a:xfrm>
            <a:off x="1469141" y="3605923"/>
            <a:ext cx="479969" cy="0"/>
          </a:xfrm>
          <a:prstGeom prst="line">
            <a:avLst/>
          </a:prstGeom>
          <a:ln w="25400">
            <a:solidFill>
              <a:srgbClr val="595959"/>
            </a:solidFill>
          </a:ln>
        </p:spPr>
        <p:style>
          <a:lnRef idx="2">
            <a:schemeClr val="accent4"/>
          </a:lnRef>
          <a:fillRef idx="0">
            <a:schemeClr val="accent4"/>
          </a:fillRef>
          <a:effectRef idx="1">
            <a:schemeClr val="accent4"/>
          </a:effectRef>
          <a:fontRef idx="minor">
            <a:schemeClr val="tx1"/>
          </a:fontRef>
        </p:style>
      </p:cxnSp>
      <p:cxnSp>
        <p:nvCxnSpPr>
          <p:cNvPr id="23" name="Connector: Elbow 22">
            <a:extLst>
              <a:ext uri="{FF2B5EF4-FFF2-40B4-BE49-F238E27FC236}">
                <a16:creationId xmlns:a16="http://schemas.microsoft.com/office/drawing/2014/main" id="{D541A7B9-33AD-4352-9615-B312FC07AFC9}"/>
              </a:ext>
            </a:extLst>
          </p:cNvPr>
          <p:cNvCxnSpPr>
            <a:cxnSpLocks/>
            <a:stCxn id="8" idx="2"/>
          </p:cNvCxnSpPr>
          <p:nvPr/>
        </p:nvCxnSpPr>
        <p:spPr>
          <a:xfrm rot="5400000">
            <a:off x="5542850" y="3361634"/>
            <a:ext cx="1946974" cy="2026288"/>
          </a:xfrm>
          <a:prstGeom prst="bentConnector2">
            <a:avLst/>
          </a:prstGeom>
          <a:ln w="25400">
            <a:solidFill>
              <a:srgbClr val="595959"/>
            </a:solidFill>
          </a:ln>
        </p:spPr>
        <p:style>
          <a:lnRef idx="2">
            <a:schemeClr val="accent4"/>
          </a:lnRef>
          <a:fillRef idx="0">
            <a:schemeClr val="accent4"/>
          </a:fillRef>
          <a:effectRef idx="1">
            <a:schemeClr val="accent4"/>
          </a:effectRef>
          <a:fontRef idx="minor">
            <a:schemeClr val="tx1"/>
          </a:fontRef>
        </p:style>
      </p:cxnSp>
      <p:sp>
        <p:nvSpPr>
          <p:cNvPr id="39" name="TextBox 38">
            <a:extLst>
              <a:ext uri="{FF2B5EF4-FFF2-40B4-BE49-F238E27FC236}">
                <a16:creationId xmlns:a16="http://schemas.microsoft.com/office/drawing/2014/main" id="{15AA6377-665E-4490-863A-47A129F8D22B}"/>
              </a:ext>
            </a:extLst>
          </p:cNvPr>
          <p:cNvSpPr txBox="1"/>
          <p:nvPr/>
        </p:nvSpPr>
        <p:spPr>
          <a:xfrm>
            <a:off x="5941478" y="4881678"/>
            <a:ext cx="1483098" cy="430887"/>
          </a:xfrm>
          <a:prstGeom prst="rect">
            <a:avLst/>
          </a:prstGeom>
          <a:noFill/>
        </p:spPr>
        <p:txBody>
          <a:bodyPr wrap="none" rtlCol="0">
            <a:noAutofit/>
          </a:bodyPr>
          <a:lstStyle/>
          <a:p>
            <a:r>
              <a:rPr lang="en-US" sz="2200" dirty="0">
                <a:solidFill>
                  <a:schemeClr val="tx1">
                    <a:lumMod val="65000"/>
                    <a:lumOff val="35000"/>
                  </a:schemeClr>
                </a:solidFill>
                <a:latin typeface="Sherman Sans Book" pitchFamily="50" charset="0"/>
                <a:ea typeface="Sherman Sans Book" pitchFamily="50" charset="0"/>
              </a:rPr>
              <a:t>Appears on</a:t>
            </a:r>
          </a:p>
        </p:txBody>
      </p:sp>
      <p:sp>
        <p:nvSpPr>
          <p:cNvPr id="50" name="TextBox 49">
            <a:extLst>
              <a:ext uri="{FF2B5EF4-FFF2-40B4-BE49-F238E27FC236}">
                <a16:creationId xmlns:a16="http://schemas.microsoft.com/office/drawing/2014/main" id="{D3A3B4D0-650D-4798-9768-615DE39823F7}"/>
              </a:ext>
            </a:extLst>
          </p:cNvPr>
          <p:cNvSpPr txBox="1"/>
          <p:nvPr/>
        </p:nvSpPr>
        <p:spPr>
          <a:xfrm>
            <a:off x="1777810" y="4903168"/>
            <a:ext cx="1167307" cy="430887"/>
          </a:xfrm>
          <a:prstGeom prst="rect">
            <a:avLst/>
          </a:prstGeom>
          <a:noFill/>
        </p:spPr>
        <p:txBody>
          <a:bodyPr wrap="none" rtlCol="0">
            <a:noAutofit/>
          </a:bodyPr>
          <a:lstStyle/>
          <a:p>
            <a:r>
              <a:rPr lang="en-US" sz="2200" dirty="0">
                <a:solidFill>
                  <a:schemeClr val="tx1">
                    <a:lumMod val="65000"/>
                    <a:lumOff val="35000"/>
                  </a:schemeClr>
                </a:solidFill>
                <a:latin typeface="Sherman Sans Book" pitchFamily="50" charset="0"/>
                <a:ea typeface="Sherman Sans Book" pitchFamily="50" charset="0"/>
              </a:rPr>
              <a:t>Manages</a:t>
            </a:r>
          </a:p>
        </p:txBody>
      </p:sp>
      <p:sp>
        <p:nvSpPr>
          <p:cNvPr id="51" name="TextBox 50">
            <a:extLst>
              <a:ext uri="{FF2B5EF4-FFF2-40B4-BE49-F238E27FC236}">
                <a16:creationId xmlns:a16="http://schemas.microsoft.com/office/drawing/2014/main" id="{509E7642-4CA9-44B4-8241-67DDDCA1E794}"/>
              </a:ext>
            </a:extLst>
          </p:cNvPr>
          <p:cNvSpPr txBox="1"/>
          <p:nvPr/>
        </p:nvSpPr>
        <p:spPr>
          <a:xfrm>
            <a:off x="1788267" y="5376753"/>
            <a:ext cx="1348703" cy="430887"/>
          </a:xfrm>
          <a:prstGeom prst="rect">
            <a:avLst/>
          </a:prstGeom>
          <a:noFill/>
        </p:spPr>
        <p:txBody>
          <a:bodyPr wrap="none" rtlCol="0">
            <a:noAutofit/>
          </a:bodyPr>
          <a:lstStyle/>
          <a:p>
            <a:r>
              <a:rPr lang="en-US" sz="2200" dirty="0">
                <a:solidFill>
                  <a:schemeClr val="tx1">
                    <a:lumMod val="65000"/>
                    <a:lumOff val="35000"/>
                  </a:schemeClr>
                </a:solidFill>
                <a:latin typeface="Sherman Sans Book" pitchFamily="50" charset="0"/>
                <a:ea typeface="Sherman Sans Book" pitchFamily="50" charset="0"/>
              </a:rPr>
              <a:t>Owned by</a:t>
            </a:r>
          </a:p>
        </p:txBody>
      </p:sp>
      <p:sp>
        <p:nvSpPr>
          <p:cNvPr id="52" name="TextBox 51">
            <a:extLst>
              <a:ext uri="{FF2B5EF4-FFF2-40B4-BE49-F238E27FC236}">
                <a16:creationId xmlns:a16="http://schemas.microsoft.com/office/drawing/2014/main" id="{C663899B-67E5-428C-8073-100AC337B5C8}"/>
              </a:ext>
            </a:extLst>
          </p:cNvPr>
          <p:cNvSpPr txBox="1"/>
          <p:nvPr/>
        </p:nvSpPr>
        <p:spPr>
          <a:xfrm>
            <a:off x="6212969" y="5376753"/>
            <a:ext cx="1148456" cy="430887"/>
          </a:xfrm>
          <a:prstGeom prst="rect">
            <a:avLst/>
          </a:prstGeom>
          <a:noFill/>
        </p:spPr>
        <p:txBody>
          <a:bodyPr wrap="none" rtlCol="0">
            <a:noAutofit/>
          </a:bodyPr>
          <a:lstStyle/>
          <a:p>
            <a:r>
              <a:rPr lang="en-US" sz="2200" dirty="0">
                <a:solidFill>
                  <a:schemeClr val="tx1">
                    <a:lumMod val="65000"/>
                    <a:lumOff val="35000"/>
                  </a:schemeClr>
                </a:solidFill>
                <a:latin typeface="Sherman Sans Book" pitchFamily="50" charset="0"/>
                <a:ea typeface="Sherman Sans Book" pitchFamily="50" charset="0"/>
              </a:rPr>
              <a:t>Contains</a:t>
            </a:r>
          </a:p>
        </p:txBody>
      </p:sp>
    </p:spTree>
    <p:extLst>
      <p:ext uri="{BB962C8B-B14F-4D97-AF65-F5344CB8AC3E}">
        <p14:creationId xmlns:p14="http://schemas.microsoft.com/office/powerpoint/2010/main" val="31816799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DD7F3D8-8AF8-4C30-9F2A-9C2FC3B6D419}"/>
              </a:ext>
            </a:extLst>
          </p:cNvPr>
          <p:cNvSpPr>
            <a:spLocks noGrp="1"/>
          </p:cNvSpPr>
          <p:nvPr>
            <p:ph type="title"/>
          </p:nvPr>
        </p:nvSpPr>
        <p:spPr/>
        <p:txBody>
          <a:bodyPr/>
          <a:lstStyle/>
          <a:p>
            <a:r>
              <a:rPr lang="en-US" dirty="0"/>
              <a:t>Why Is Cassandra a Good</a:t>
            </a:r>
            <a:br>
              <a:rPr lang="en-US" dirty="0"/>
            </a:br>
            <a:r>
              <a:rPr lang="en-US" dirty="0"/>
              <a:t>Use Case for This?</a:t>
            </a:r>
          </a:p>
        </p:txBody>
      </p:sp>
      <p:sp>
        <p:nvSpPr>
          <p:cNvPr id="6" name="Content Placeholder 5">
            <a:extLst>
              <a:ext uri="{FF2B5EF4-FFF2-40B4-BE49-F238E27FC236}">
                <a16:creationId xmlns:a16="http://schemas.microsoft.com/office/drawing/2014/main" id="{24A03F85-5011-4A14-B267-D6E7B4627269}"/>
              </a:ext>
            </a:extLst>
          </p:cNvPr>
          <p:cNvSpPr>
            <a:spLocks noGrp="1"/>
          </p:cNvSpPr>
          <p:nvPr>
            <p:ph idx="4294967295"/>
          </p:nvPr>
        </p:nvSpPr>
        <p:spPr>
          <a:xfrm>
            <a:off x="768096" y="2286000"/>
            <a:ext cx="7290055" cy="4023360"/>
          </a:xfrm>
        </p:spPr>
        <p:txBody>
          <a:bodyPr/>
          <a:lstStyle/>
          <a:p>
            <a:r>
              <a:rPr lang="en-US" sz="2400" dirty="0"/>
              <a:t>Besides the fact that Spotify uses Cassandra for this exact purpose…</a:t>
            </a:r>
          </a:p>
          <a:p>
            <a:pPr>
              <a:buFont typeface="Wingdings" panose="05000000000000000000" pitchFamily="2" charset="2"/>
              <a:buChar char="ü"/>
            </a:pPr>
            <a:r>
              <a:rPr lang="en-US" sz="2400" dirty="0"/>
              <a:t>We must guarantee writes—allow millions of users to manage </a:t>
            </a:r>
            <a:br>
              <a:rPr lang="en-US" sz="2400" dirty="0"/>
            </a:br>
            <a:r>
              <a:rPr lang="en-US" sz="2400" dirty="0"/>
              <a:t>their playlist.</a:t>
            </a:r>
          </a:p>
          <a:p>
            <a:pPr>
              <a:buFont typeface="Wingdings" panose="05000000000000000000" pitchFamily="2" charset="2"/>
              <a:buChar char="ü"/>
            </a:pPr>
            <a:r>
              <a:rPr lang="en-US" sz="2400" dirty="0"/>
              <a:t>We must be able to read back the user’s playlist immediately.</a:t>
            </a:r>
          </a:p>
          <a:p>
            <a:pPr>
              <a:buFont typeface="Wingdings" panose="05000000000000000000" pitchFamily="2" charset="2"/>
              <a:buChar char="ü"/>
            </a:pPr>
            <a:r>
              <a:rPr lang="en-US" sz="2400" dirty="0"/>
              <a:t>Eventually, we will need information regarding who has which songs on their playlists across all users, but this is not an immediate need! Guaranteeing writes is far more important!</a:t>
            </a:r>
          </a:p>
        </p:txBody>
      </p:sp>
      <p:sp>
        <p:nvSpPr>
          <p:cNvPr id="3" name="Footer Placeholder 2">
            <a:extLst>
              <a:ext uri="{FF2B5EF4-FFF2-40B4-BE49-F238E27FC236}">
                <a16:creationId xmlns:a16="http://schemas.microsoft.com/office/drawing/2014/main" id="{DAC9934D-BF94-41BC-AB69-693C61E3BC80}"/>
              </a:ext>
            </a:extLst>
          </p:cNvPr>
          <p:cNvSpPr>
            <a:spLocks noGrp="1"/>
          </p:cNvSpPr>
          <p:nvPr>
            <p:ph type="ftr" sz="quarter" idx="11"/>
          </p:nvPr>
        </p:nvSpPr>
        <p:spPr/>
        <p:txBody>
          <a:bodyPr/>
          <a:lstStyle/>
          <a:p>
            <a:r>
              <a:rPr lang="en-US" dirty="0"/>
              <a:t>School of Information Studies | Syracuse University</a:t>
            </a:r>
          </a:p>
        </p:txBody>
      </p:sp>
      <p:sp>
        <p:nvSpPr>
          <p:cNvPr id="4" name="Slide Number Placeholder 3">
            <a:extLst>
              <a:ext uri="{FF2B5EF4-FFF2-40B4-BE49-F238E27FC236}">
                <a16:creationId xmlns:a16="http://schemas.microsoft.com/office/drawing/2014/main" id="{F12EBCCD-6D41-41D0-8C52-92B1E9691F6E}"/>
              </a:ext>
            </a:extLst>
          </p:cNvPr>
          <p:cNvSpPr>
            <a:spLocks noGrp="1"/>
          </p:cNvSpPr>
          <p:nvPr>
            <p:ph type="sldNum" sz="quarter" idx="12"/>
          </p:nvPr>
        </p:nvSpPr>
        <p:spPr/>
        <p:txBody>
          <a:bodyPr/>
          <a:lstStyle/>
          <a:p>
            <a:fld id="{4FAB73BC-B049-4115-A692-8D63A059BFB8}" type="slidenum">
              <a:rPr lang="en-US" smtClean="0"/>
              <a:pPr/>
              <a:t>55</a:t>
            </a:fld>
            <a:endParaRPr lang="en-US" dirty="0"/>
          </a:p>
        </p:txBody>
      </p:sp>
    </p:spTree>
    <p:extLst>
      <p:ext uri="{BB962C8B-B14F-4D97-AF65-F5344CB8AC3E}">
        <p14:creationId xmlns:p14="http://schemas.microsoft.com/office/powerpoint/2010/main" val="853538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7A22D-86D8-493C-8D86-81B175307FB6}"/>
              </a:ext>
            </a:extLst>
          </p:cNvPr>
          <p:cNvSpPr>
            <a:spLocks noGrp="1"/>
          </p:cNvSpPr>
          <p:nvPr>
            <p:ph type="title"/>
          </p:nvPr>
        </p:nvSpPr>
        <p:spPr/>
        <p:txBody>
          <a:bodyPr>
            <a:noAutofit/>
          </a:bodyPr>
          <a:lstStyle/>
          <a:p>
            <a:r>
              <a:rPr lang="en-US" dirty="0"/>
              <a:t>Queries Drive Design</a:t>
            </a:r>
            <a:br>
              <a:rPr lang="en-US" dirty="0"/>
            </a:br>
            <a:r>
              <a:rPr lang="en-US" dirty="0"/>
              <a:t>in Cassandra</a:t>
            </a:r>
          </a:p>
        </p:txBody>
      </p:sp>
      <p:sp>
        <p:nvSpPr>
          <p:cNvPr id="3" name="Content Placeholder 2">
            <a:extLst>
              <a:ext uri="{FF2B5EF4-FFF2-40B4-BE49-F238E27FC236}">
                <a16:creationId xmlns:a16="http://schemas.microsoft.com/office/drawing/2014/main" id="{8C060D90-102A-4FD4-BB46-10429DCDB3CB}"/>
              </a:ext>
            </a:extLst>
          </p:cNvPr>
          <p:cNvSpPr>
            <a:spLocks noGrp="1"/>
          </p:cNvSpPr>
          <p:nvPr>
            <p:ph idx="4294967295"/>
          </p:nvPr>
        </p:nvSpPr>
        <p:spPr>
          <a:xfrm>
            <a:off x="768096" y="2286000"/>
            <a:ext cx="7290055" cy="1826445"/>
          </a:xfrm>
        </p:spPr>
        <p:txBody>
          <a:bodyPr>
            <a:noAutofit/>
          </a:bodyPr>
          <a:lstStyle/>
          <a:p>
            <a:r>
              <a:rPr lang="en-US" dirty="0"/>
              <a:t>We don’t model entities or relationships here.</a:t>
            </a:r>
          </a:p>
          <a:p>
            <a:r>
              <a:rPr lang="en-US" dirty="0"/>
              <a:t>We model by processes and build the table as it would be queried!</a:t>
            </a:r>
          </a:p>
          <a:p>
            <a:r>
              <a:rPr lang="en-US" dirty="0"/>
              <a:t>We don’t use many tables, but one “big table.”</a:t>
            </a:r>
          </a:p>
          <a:p>
            <a:r>
              <a:rPr lang="en-US" dirty="0"/>
              <a:t>You cannot join or sort, so… de-normalize!</a:t>
            </a:r>
          </a:p>
        </p:txBody>
      </p:sp>
      <p:sp>
        <p:nvSpPr>
          <p:cNvPr id="4" name="Footer Placeholder 3">
            <a:extLst>
              <a:ext uri="{FF2B5EF4-FFF2-40B4-BE49-F238E27FC236}">
                <a16:creationId xmlns:a16="http://schemas.microsoft.com/office/drawing/2014/main" id="{D6FB7995-C9F8-4185-B784-66538079148C}"/>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F33D03CC-2CA9-41BC-8D2D-D400AF8F503C}"/>
              </a:ext>
            </a:extLst>
          </p:cNvPr>
          <p:cNvSpPr>
            <a:spLocks noGrp="1"/>
          </p:cNvSpPr>
          <p:nvPr>
            <p:ph type="sldNum" sz="quarter" idx="12"/>
          </p:nvPr>
        </p:nvSpPr>
        <p:spPr/>
        <p:txBody>
          <a:bodyPr>
            <a:noAutofit/>
          </a:bodyPr>
          <a:lstStyle/>
          <a:p>
            <a:fld id="{4FAB73BC-B049-4115-A692-8D63A059BFB8}" type="slidenum">
              <a:rPr lang="en-US" smtClean="0"/>
              <a:pPr/>
              <a:t>56</a:t>
            </a:fld>
            <a:endParaRPr lang="en-US" dirty="0"/>
          </a:p>
        </p:txBody>
      </p:sp>
      <p:sp>
        <p:nvSpPr>
          <p:cNvPr id="6" name="Rectangle 5">
            <a:extLst>
              <a:ext uri="{FF2B5EF4-FFF2-40B4-BE49-F238E27FC236}">
                <a16:creationId xmlns:a16="http://schemas.microsoft.com/office/drawing/2014/main" id="{AD3AE21F-C127-4C92-9F85-D0594EFF3A60}"/>
              </a:ext>
            </a:extLst>
          </p:cNvPr>
          <p:cNvSpPr/>
          <p:nvPr/>
        </p:nvSpPr>
        <p:spPr>
          <a:xfrm>
            <a:off x="2412858" y="4383517"/>
            <a:ext cx="4318283" cy="16608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3000" dirty="0">
                <a:latin typeface="Sherman Sans Book" pitchFamily="50" charset="0"/>
                <a:ea typeface="Sherman Sans Book" pitchFamily="50" charset="0"/>
              </a:rPr>
              <a:t>Playlist</a:t>
            </a:r>
          </a:p>
        </p:txBody>
      </p:sp>
      <p:sp>
        <p:nvSpPr>
          <p:cNvPr id="7" name="Rectangle 6">
            <a:extLst>
              <a:ext uri="{FF2B5EF4-FFF2-40B4-BE49-F238E27FC236}">
                <a16:creationId xmlns:a16="http://schemas.microsoft.com/office/drawing/2014/main" id="{3CFD2603-8031-49ED-97E8-43829613C187}"/>
              </a:ext>
            </a:extLst>
          </p:cNvPr>
          <p:cNvSpPr/>
          <p:nvPr/>
        </p:nvSpPr>
        <p:spPr>
          <a:xfrm>
            <a:off x="2623773" y="4919549"/>
            <a:ext cx="1126439" cy="588817"/>
          </a:xfrm>
          <a:prstGeom prst="rect">
            <a:avLst/>
          </a:pr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3000" dirty="0">
                <a:latin typeface="Sherman Sans Book" pitchFamily="50" charset="0"/>
                <a:ea typeface="Sherman Sans Book" pitchFamily="50" charset="0"/>
              </a:rPr>
              <a:t>User</a:t>
            </a:r>
          </a:p>
        </p:txBody>
      </p:sp>
      <p:sp>
        <p:nvSpPr>
          <p:cNvPr id="8" name="Rectangle 7">
            <a:extLst>
              <a:ext uri="{FF2B5EF4-FFF2-40B4-BE49-F238E27FC236}">
                <a16:creationId xmlns:a16="http://schemas.microsoft.com/office/drawing/2014/main" id="{8A1043EB-353D-495B-BD59-15A134BCB822}"/>
              </a:ext>
            </a:extLst>
          </p:cNvPr>
          <p:cNvSpPr/>
          <p:nvPr/>
        </p:nvSpPr>
        <p:spPr>
          <a:xfrm>
            <a:off x="5459441" y="4926475"/>
            <a:ext cx="1103244" cy="581891"/>
          </a:xfrm>
          <a:prstGeom prst="rect">
            <a:avLst/>
          </a:pr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3000" dirty="0">
                <a:latin typeface="Sherman Sans Book" pitchFamily="50" charset="0"/>
                <a:ea typeface="Sherman Sans Book" pitchFamily="50" charset="0"/>
              </a:rPr>
              <a:t>Songs</a:t>
            </a:r>
          </a:p>
        </p:txBody>
      </p:sp>
    </p:spTree>
    <p:extLst>
      <p:ext uri="{BB962C8B-B14F-4D97-AF65-F5344CB8AC3E}">
        <p14:creationId xmlns:p14="http://schemas.microsoft.com/office/powerpoint/2010/main" val="7893471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You Manage a Playlist?</a:t>
            </a:r>
          </a:p>
        </p:txBody>
      </p:sp>
      <p:sp>
        <p:nvSpPr>
          <p:cNvPr id="3" name="Content Placeholder 2"/>
          <p:cNvSpPr>
            <a:spLocks noGrp="1"/>
          </p:cNvSpPr>
          <p:nvPr>
            <p:ph idx="4294967295"/>
          </p:nvPr>
        </p:nvSpPr>
        <p:spPr>
          <a:xfrm>
            <a:off x="768096" y="2286000"/>
            <a:ext cx="7290055" cy="4023360"/>
          </a:xfrm>
        </p:spPr>
        <p:txBody>
          <a:bodyPr/>
          <a:lstStyle/>
          <a:p>
            <a:r>
              <a:rPr lang="en-US" sz="2400" dirty="0"/>
              <a:t>Partitioning</a:t>
            </a:r>
          </a:p>
          <a:p>
            <a:pPr lvl="1"/>
            <a:r>
              <a:rPr lang="en-US" sz="2000" dirty="0"/>
              <a:t>It’s just </a:t>
            </a:r>
            <a:r>
              <a:rPr lang="en-US" sz="2000" b="1" dirty="0"/>
              <a:t>you</a:t>
            </a:r>
          </a:p>
          <a:p>
            <a:pPr lvl="1"/>
            <a:r>
              <a:rPr lang="en-US" sz="2000" dirty="0"/>
              <a:t>You manage one playlist at a time</a:t>
            </a:r>
          </a:p>
          <a:p>
            <a:r>
              <a:rPr lang="en-US" sz="2400" dirty="0"/>
              <a:t>Clustered index</a:t>
            </a:r>
          </a:p>
          <a:p>
            <a:pPr lvl="1"/>
            <a:r>
              <a:rPr lang="en-US" sz="2000" dirty="0"/>
              <a:t>Playlist songs are in any order we want</a:t>
            </a:r>
          </a:p>
          <a:p>
            <a:r>
              <a:rPr lang="en-US" sz="2400" dirty="0"/>
              <a:t>What do we need/need to show?</a:t>
            </a:r>
          </a:p>
          <a:p>
            <a:pPr lvl="1"/>
            <a:r>
              <a:rPr lang="en-US" sz="2000" dirty="0"/>
              <a:t>User information</a:t>
            </a:r>
          </a:p>
          <a:p>
            <a:pPr lvl="1"/>
            <a:r>
              <a:rPr lang="en-US" sz="2000" dirty="0"/>
              <a:t>Song information </a:t>
            </a:r>
          </a:p>
          <a:p>
            <a:pPr lvl="1"/>
            <a:r>
              <a:rPr lang="en-US" sz="2000" dirty="0"/>
              <a:t>Playlist information</a:t>
            </a:r>
          </a:p>
          <a:p>
            <a:pPr lvl="1"/>
            <a:r>
              <a:rPr lang="en-US" sz="2000" dirty="0"/>
              <a:t>All IDs to retrieve </a:t>
            </a:r>
          </a:p>
        </p:txBody>
      </p:sp>
      <p:sp>
        <p:nvSpPr>
          <p:cNvPr id="4" name="Footer Placeholder 3"/>
          <p:cNvSpPr>
            <a:spLocks noGrp="1"/>
          </p:cNvSpPr>
          <p:nvPr>
            <p:ph type="ftr" sz="quarter" idx="11"/>
          </p:nvPr>
        </p:nvSpPr>
        <p:spPr/>
        <p:txBody>
          <a:bodyPr/>
          <a:lstStyle/>
          <a:p>
            <a:r>
              <a:rPr lang="en-US" dirty="0"/>
              <a:t>School of Information Studies | Syracuse University</a:t>
            </a:r>
          </a:p>
        </p:txBody>
      </p:sp>
      <p:sp>
        <p:nvSpPr>
          <p:cNvPr id="5" name="Slide Number Placeholder 4"/>
          <p:cNvSpPr>
            <a:spLocks noGrp="1"/>
          </p:cNvSpPr>
          <p:nvPr>
            <p:ph type="sldNum" sz="quarter" idx="12"/>
          </p:nvPr>
        </p:nvSpPr>
        <p:spPr/>
        <p:txBody>
          <a:bodyPr/>
          <a:lstStyle/>
          <a:p>
            <a:fld id="{4FAB73BC-B049-4115-A692-8D63A059BFB8}" type="slidenum">
              <a:rPr lang="en-US" smtClean="0"/>
              <a:pPr/>
              <a:t>57</a:t>
            </a:fld>
            <a:endParaRPr lang="en-US" dirty="0"/>
          </a:p>
        </p:txBody>
      </p:sp>
    </p:spTree>
    <p:extLst>
      <p:ext uri="{BB962C8B-B14F-4D97-AF65-F5344CB8AC3E}">
        <p14:creationId xmlns:p14="http://schemas.microsoft.com/office/powerpoint/2010/main" val="18109738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BC54D-B0A1-4CCE-882B-2BB4C87FB981}"/>
              </a:ext>
            </a:extLst>
          </p:cNvPr>
          <p:cNvSpPr>
            <a:spLocks noGrp="1"/>
          </p:cNvSpPr>
          <p:nvPr>
            <p:ph type="title"/>
          </p:nvPr>
        </p:nvSpPr>
        <p:spPr/>
        <p:txBody>
          <a:bodyPr/>
          <a:lstStyle/>
          <a:p>
            <a:r>
              <a:rPr lang="en-US" dirty="0"/>
              <a:t>The Cassandra Design</a:t>
            </a:r>
          </a:p>
        </p:txBody>
      </p:sp>
      <p:sp>
        <p:nvSpPr>
          <p:cNvPr id="4" name="Footer Placeholder 3">
            <a:extLst>
              <a:ext uri="{FF2B5EF4-FFF2-40B4-BE49-F238E27FC236}">
                <a16:creationId xmlns:a16="http://schemas.microsoft.com/office/drawing/2014/main" id="{79384E87-22D0-42DD-A629-AB2F1D8943E5}"/>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5F661DDF-AA5F-4E32-9977-AF3A8E5813FB}"/>
              </a:ext>
            </a:extLst>
          </p:cNvPr>
          <p:cNvSpPr>
            <a:spLocks noGrp="1"/>
          </p:cNvSpPr>
          <p:nvPr>
            <p:ph type="sldNum" sz="quarter" idx="12"/>
          </p:nvPr>
        </p:nvSpPr>
        <p:spPr/>
        <p:txBody>
          <a:bodyPr/>
          <a:lstStyle/>
          <a:p>
            <a:fld id="{4FAB73BC-B049-4115-A692-8D63A059BFB8}" type="slidenum">
              <a:rPr lang="en-US" smtClean="0"/>
              <a:pPr/>
              <a:t>58</a:t>
            </a:fld>
            <a:endParaRPr lang="en-US" dirty="0"/>
          </a:p>
        </p:txBody>
      </p:sp>
      <p:sp>
        <p:nvSpPr>
          <p:cNvPr id="6" name="Content Placeholder 5">
            <a:extLst>
              <a:ext uri="{FF2B5EF4-FFF2-40B4-BE49-F238E27FC236}">
                <a16:creationId xmlns:a16="http://schemas.microsoft.com/office/drawing/2014/main" id="{0E8C36CB-C04B-459F-8C16-BBAD541B1C88}"/>
              </a:ext>
            </a:extLst>
          </p:cNvPr>
          <p:cNvSpPr>
            <a:spLocks noGrp="1"/>
          </p:cNvSpPr>
          <p:nvPr>
            <p:ph sz="half" idx="4294967295"/>
          </p:nvPr>
        </p:nvSpPr>
        <p:spPr>
          <a:xfrm>
            <a:off x="768095" y="2291938"/>
            <a:ext cx="6845055" cy="4023360"/>
          </a:xfrm>
        </p:spPr>
        <p:txBody>
          <a:bodyPr/>
          <a:lstStyle/>
          <a:p>
            <a:r>
              <a:rPr lang="en-US" b="1" dirty="0"/>
              <a:t>Columns</a:t>
            </a:r>
          </a:p>
          <a:p>
            <a:r>
              <a:rPr lang="en-US" sz="1800" dirty="0">
                <a:latin typeface="Consolas" panose="020B0609020204030204" pitchFamily="49" charset="0"/>
              </a:rPr>
              <a:t>User ID (Partition Key)</a:t>
            </a:r>
          </a:p>
          <a:p>
            <a:r>
              <a:rPr lang="en-US" sz="1800" dirty="0">
                <a:latin typeface="Consolas" panose="020B0609020204030204" pitchFamily="49" charset="0"/>
              </a:rPr>
              <a:t>UserInfo: {Email, Name}</a:t>
            </a:r>
          </a:p>
          <a:p>
            <a:r>
              <a:rPr lang="en-US" sz="1800" dirty="0">
                <a:latin typeface="Consolas" panose="020B0609020204030204" pitchFamily="49" charset="0"/>
              </a:rPr>
              <a:t>Playlist ID (Partition Key)</a:t>
            </a:r>
          </a:p>
          <a:p>
            <a:r>
              <a:rPr lang="en-US" sz="1800" dirty="0">
                <a:latin typeface="Consolas" panose="020B0609020204030204" pitchFamily="49" charset="0"/>
              </a:rPr>
              <a:t>Playlist Name</a:t>
            </a:r>
          </a:p>
          <a:p>
            <a:r>
              <a:rPr lang="en-US" sz="1800" dirty="0">
                <a:latin typeface="Consolas" panose="020B0609020204030204" pitchFamily="49" charset="0"/>
              </a:rPr>
              <a:t>Song Order (Cluster Key)</a:t>
            </a:r>
          </a:p>
          <a:p>
            <a:r>
              <a:rPr lang="en-US" sz="1800" dirty="0">
                <a:latin typeface="Consolas" panose="020B0609020204030204" pitchFamily="49" charset="0"/>
              </a:rPr>
              <a:t>Song ID</a:t>
            </a:r>
          </a:p>
          <a:p>
            <a:r>
              <a:rPr lang="en-US" sz="1800" dirty="0">
                <a:latin typeface="Consolas" panose="020B0609020204030204" pitchFamily="49" charset="0"/>
              </a:rPr>
              <a:t>SongInfo: {Title, Artist}</a:t>
            </a:r>
          </a:p>
          <a:p>
            <a:r>
              <a:rPr lang="en-US" sz="1800" dirty="0" err="1">
                <a:latin typeface="Consolas" panose="020B0609020204030204" pitchFamily="49" charset="0"/>
              </a:rPr>
              <a:t>Last_update</a:t>
            </a:r>
            <a:br>
              <a:rPr lang="en-US" sz="1800" dirty="0">
                <a:latin typeface="Consolas" panose="020B0609020204030204" pitchFamily="49" charset="0"/>
              </a:rPr>
            </a:br>
            <a:endParaRPr lang="en-US" sz="1800" dirty="0">
              <a:latin typeface="Consolas" panose="020B0609020204030204" pitchFamily="49" charset="0"/>
            </a:endParaRPr>
          </a:p>
          <a:p>
            <a:r>
              <a:rPr lang="en-US" sz="1800" b="1" dirty="0">
                <a:latin typeface="Consolas" panose="020B0609020204030204" pitchFamily="49" charset="0"/>
              </a:rPr>
              <a:t>PRIMARY KEY</a:t>
            </a:r>
            <a:r>
              <a:rPr lang="en-US" sz="1800" dirty="0">
                <a:latin typeface="Consolas" panose="020B0609020204030204" pitchFamily="49" charset="0"/>
              </a:rPr>
              <a:t> ((</a:t>
            </a:r>
            <a:r>
              <a:rPr lang="en-US" sz="1800" dirty="0" err="1">
                <a:latin typeface="Consolas" panose="020B0609020204030204" pitchFamily="49" charset="0"/>
              </a:rPr>
              <a:t>user_id</a:t>
            </a:r>
            <a:r>
              <a:rPr lang="en-US" sz="1800" dirty="0">
                <a:latin typeface="Consolas" panose="020B0609020204030204" pitchFamily="49" charset="0"/>
              </a:rPr>
              <a:t>, </a:t>
            </a:r>
            <a:r>
              <a:rPr lang="en-US" sz="1800" dirty="0" err="1">
                <a:latin typeface="Consolas" panose="020B0609020204030204" pitchFamily="49" charset="0"/>
              </a:rPr>
              <a:t>playlist_id</a:t>
            </a:r>
            <a:r>
              <a:rPr lang="en-US" sz="1800" dirty="0">
                <a:latin typeface="Consolas" panose="020B0609020204030204" pitchFamily="49" charset="0"/>
              </a:rPr>
              <a:t>), </a:t>
            </a:r>
            <a:r>
              <a:rPr lang="en-US" sz="1800" dirty="0" err="1">
                <a:latin typeface="Consolas" panose="020B0609020204030204" pitchFamily="49" charset="0"/>
              </a:rPr>
              <a:t>song_id</a:t>
            </a:r>
            <a:r>
              <a:rPr lang="en-US" sz="1800" dirty="0">
                <a:latin typeface="Consolas" panose="020B0609020204030204" pitchFamily="49" charset="0"/>
              </a:rPr>
              <a:t>)</a:t>
            </a:r>
            <a:endParaRPr lang="en-US" sz="1800" b="1" dirty="0">
              <a:latin typeface="Consolas" panose="020B0609020204030204" pitchFamily="49" charset="0"/>
            </a:endParaRPr>
          </a:p>
        </p:txBody>
      </p:sp>
      <p:sp>
        <p:nvSpPr>
          <p:cNvPr id="7" name="Content Placeholder 6">
            <a:extLst>
              <a:ext uri="{FF2B5EF4-FFF2-40B4-BE49-F238E27FC236}">
                <a16:creationId xmlns:a16="http://schemas.microsoft.com/office/drawing/2014/main" id="{D54C6FEB-2B0F-4FB2-A1FC-1688E5383B75}"/>
              </a:ext>
            </a:extLst>
          </p:cNvPr>
          <p:cNvSpPr>
            <a:spLocks noGrp="1"/>
          </p:cNvSpPr>
          <p:nvPr>
            <p:ph sz="half" idx="4294967295"/>
          </p:nvPr>
        </p:nvSpPr>
        <p:spPr>
          <a:xfrm>
            <a:off x="4491990" y="2291938"/>
            <a:ext cx="3566160" cy="4023360"/>
          </a:xfrm>
        </p:spPr>
        <p:txBody>
          <a:bodyPr/>
          <a:lstStyle/>
          <a:p>
            <a:r>
              <a:rPr lang="en-US" dirty="0"/>
              <a:t>De-normalized design; data stored redundantly, but better I/O due to a flat table design</a:t>
            </a:r>
          </a:p>
          <a:p>
            <a:r>
              <a:rPr lang="en-US" dirty="0"/>
              <a:t>Partitioned by user and playlist (playlists are personal to a user)</a:t>
            </a:r>
          </a:p>
          <a:p>
            <a:r>
              <a:rPr lang="en-US" dirty="0"/>
              <a:t>Cluster key is Song Id (so the same song is not added </a:t>
            </a:r>
            <a:r>
              <a:rPr lang="en-US"/>
              <a:t>twice)the playlist can be retrieved in the proper song order)</a:t>
            </a:r>
            <a:endParaRPr lang="en-US" dirty="0"/>
          </a:p>
        </p:txBody>
      </p:sp>
    </p:spTree>
    <p:extLst>
      <p:ext uri="{BB962C8B-B14F-4D97-AF65-F5344CB8AC3E}">
        <p14:creationId xmlns:p14="http://schemas.microsoft.com/office/powerpoint/2010/main" val="22800894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School of Information Studies | Syracuse University</a:t>
            </a:r>
          </a:p>
        </p:txBody>
      </p:sp>
      <p:sp>
        <p:nvSpPr>
          <p:cNvPr id="3" name="Slide Number Placeholder 2"/>
          <p:cNvSpPr>
            <a:spLocks noGrp="1"/>
          </p:cNvSpPr>
          <p:nvPr>
            <p:ph type="sldNum" sz="quarter" idx="12"/>
          </p:nvPr>
        </p:nvSpPr>
        <p:spPr/>
        <p:txBody>
          <a:bodyPr/>
          <a:lstStyle/>
          <a:p>
            <a:fld id="{4FAB73BC-B049-4115-A692-8D63A059BFB8}" type="slidenum">
              <a:rPr lang="en-US" smtClean="0"/>
              <a:pPr/>
              <a:t>59</a:t>
            </a:fld>
            <a:endParaRPr lang="en-US" dirty="0"/>
          </a:p>
        </p:txBody>
      </p:sp>
    </p:spTree>
    <p:extLst>
      <p:ext uri="{BB962C8B-B14F-4D97-AF65-F5344CB8AC3E}">
        <p14:creationId xmlns:p14="http://schemas.microsoft.com/office/powerpoint/2010/main" val="3205729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D3716-DEF4-455F-AC8C-C5D25B79CF0C}"/>
              </a:ext>
            </a:extLst>
          </p:cNvPr>
          <p:cNvSpPr>
            <a:spLocks noGrp="1"/>
          </p:cNvSpPr>
          <p:nvPr>
            <p:ph type="title"/>
          </p:nvPr>
        </p:nvSpPr>
        <p:spPr/>
        <p:txBody>
          <a:bodyPr/>
          <a:lstStyle/>
          <a:p>
            <a:r>
              <a:rPr lang="en-US" dirty="0"/>
              <a:t>Cassandra Use Cases</a:t>
            </a:r>
          </a:p>
        </p:txBody>
      </p:sp>
      <p:graphicFrame>
        <p:nvGraphicFramePr>
          <p:cNvPr id="7" name="Content Placeholder 2">
            <a:extLst>
              <a:ext uri="{FF2B5EF4-FFF2-40B4-BE49-F238E27FC236}">
                <a16:creationId xmlns:a16="http://schemas.microsoft.com/office/drawing/2014/main" id="{6FFFBB2E-73AE-4291-8B54-8E50F3AF5062}"/>
              </a:ext>
            </a:extLst>
          </p:cNvPr>
          <p:cNvGraphicFramePr>
            <a:graphicFrameLocks noGrp="1"/>
          </p:cNvGraphicFramePr>
          <p:nvPr>
            <p:ph idx="4294967295"/>
            <p:extLst>
              <p:ext uri="{D42A27DB-BD31-4B8C-83A1-F6EECF244321}">
                <p14:modId xmlns:p14="http://schemas.microsoft.com/office/powerpoint/2010/main" val="1648425373"/>
              </p:ext>
            </p:extLst>
          </p:nvPr>
        </p:nvGraphicFramePr>
        <p:xfrm>
          <a:off x="768350" y="2286000"/>
          <a:ext cx="72898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E3C91155-7489-4A8F-90DC-D5AF79CF4E72}"/>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D39F921F-80C5-4071-BF4E-3BF89CF8E758}"/>
              </a:ext>
            </a:extLst>
          </p:cNvPr>
          <p:cNvSpPr>
            <a:spLocks noGrp="1"/>
          </p:cNvSpPr>
          <p:nvPr>
            <p:ph type="sldNum" sz="quarter" idx="12"/>
          </p:nvPr>
        </p:nvSpPr>
        <p:spPr/>
        <p:txBody>
          <a:bodyPr/>
          <a:lstStyle/>
          <a:p>
            <a:fld id="{4FAB73BC-B049-4115-A692-8D63A059BFB8}" type="slidenum">
              <a:rPr lang="en-US" smtClean="0"/>
              <a:pPr/>
              <a:t>6</a:t>
            </a:fld>
            <a:endParaRPr lang="en-US" dirty="0"/>
          </a:p>
        </p:txBody>
      </p:sp>
    </p:spTree>
    <p:extLst>
      <p:ext uri="{BB962C8B-B14F-4D97-AF65-F5344CB8AC3E}">
        <p14:creationId xmlns:p14="http://schemas.microsoft.com/office/powerpoint/2010/main" val="29300389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A540FAC9-3505-49ED-9B06-A0F8C1485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544"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879B3CD-E329-42F5-B136-BA1F37EC05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9098" y="484632"/>
            <a:ext cx="5590153" cy="58809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4" name="Title 3">
            <a:extLst>
              <a:ext uri="{FF2B5EF4-FFF2-40B4-BE49-F238E27FC236}">
                <a16:creationId xmlns:a16="http://schemas.microsoft.com/office/drawing/2014/main" id="{017A77CF-95D1-4CF0-B5F0-349BE8E9E5DA}"/>
              </a:ext>
            </a:extLst>
          </p:cNvPr>
          <p:cNvSpPr>
            <a:spLocks noGrp="1"/>
          </p:cNvSpPr>
          <p:nvPr>
            <p:ph type="title"/>
          </p:nvPr>
        </p:nvSpPr>
        <p:spPr>
          <a:xfrm>
            <a:off x="742572" y="977900"/>
            <a:ext cx="4904668" cy="3327734"/>
          </a:xfrm>
        </p:spPr>
        <p:txBody>
          <a:bodyPr vert="horz" lIns="91440" tIns="45720" rIns="91440" bIns="45720" rtlCol="0" anchor="b">
            <a:normAutofit/>
          </a:bodyPr>
          <a:lstStyle/>
          <a:p>
            <a:pPr algn="r">
              <a:lnSpc>
                <a:spcPct val="80000"/>
              </a:lnSpc>
            </a:pPr>
            <a:r>
              <a:rPr lang="en-US" sz="4700" cap="all" spc="200" dirty="0">
                <a:solidFill>
                  <a:schemeClr val="tx1">
                    <a:lumMod val="95000"/>
                    <a:lumOff val="5000"/>
                  </a:schemeClr>
                </a:solidFill>
                <a:latin typeface="+mj-lt"/>
                <a:ea typeface="+mj-ea"/>
                <a:cs typeface="+mj-cs"/>
              </a:rPr>
              <a:t>Updates and Deletes</a:t>
            </a:r>
          </a:p>
        </p:txBody>
      </p:sp>
      <p:cxnSp>
        <p:nvCxnSpPr>
          <p:cNvPr id="19" name="Straight Connector 18">
            <a:extLst>
              <a:ext uri="{FF2B5EF4-FFF2-40B4-BE49-F238E27FC236}">
                <a16:creationId xmlns:a16="http://schemas.microsoft.com/office/drawing/2014/main" id="{51B042EF-3024-4C57-B282-1B30607FB7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19010" y="4476657"/>
            <a:ext cx="402823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A0B4097-B645-43E0-A2B5-B8D688E7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902" y="484632"/>
            <a:ext cx="2688168" cy="58809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2" name="Footer Placeholder 1">
            <a:extLst>
              <a:ext uri="{FF2B5EF4-FFF2-40B4-BE49-F238E27FC236}">
                <a16:creationId xmlns:a16="http://schemas.microsoft.com/office/drawing/2014/main" id="{E5E45987-E66F-4AAD-A0A8-9F6D01CD7EC4}"/>
              </a:ext>
            </a:extLst>
          </p:cNvPr>
          <p:cNvSpPr>
            <a:spLocks noGrp="1"/>
          </p:cNvSpPr>
          <p:nvPr>
            <p:ph type="ftr" sz="quarter" idx="11"/>
          </p:nvPr>
        </p:nvSpPr>
        <p:spPr>
          <a:xfrm>
            <a:off x="460209" y="6470704"/>
            <a:ext cx="4028230" cy="274320"/>
          </a:xfrm>
        </p:spPr>
        <p:txBody>
          <a:bodyPr vert="horz" lIns="91440" tIns="45720" rIns="91440" bIns="45720" rtlCol="0" anchor="ctr">
            <a:normAutofit/>
          </a:bodyPr>
          <a:lstStyle/>
          <a:p>
            <a:pPr algn="l">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3" name="Slide Number Placeholder 2">
            <a:extLst>
              <a:ext uri="{FF2B5EF4-FFF2-40B4-BE49-F238E27FC236}">
                <a16:creationId xmlns:a16="http://schemas.microsoft.com/office/drawing/2014/main" id="{E5B50366-CAA1-4C8A-B76A-390BBC8F1E34}"/>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60</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24768955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400FC-D5D2-4EA2-B707-34895988C586}"/>
              </a:ext>
            </a:extLst>
          </p:cNvPr>
          <p:cNvSpPr>
            <a:spLocks noGrp="1"/>
          </p:cNvSpPr>
          <p:nvPr>
            <p:ph type="title"/>
          </p:nvPr>
        </p:nvSpPr>
        <p:spPr/>
        <p:txBody>
          <a:bodyPr/>
          <a:lstStyle/>
          <a:p>
            <a:r>
              <a:rPr lang="en-US" dirty="0"/>
              <a:t>Updates in Cassandra</a:t>
            </a:r>
          </a:p>
        </p:txBody>
      </p:sp>
      <p:sp>
        <p:nvSpPr>
          <p:cNvPr id="5" name="Content Placeholder 4">
            <a:extLst>
              <a:ext uri="{FF2B5EF4-FFF2-40B4-BE49-F238E27FC236}">
                <a16:creationId xmlns:a16="http://schemas.microsoft.com/office/drawing/2014/main" id="{E7C9937B-D211-45EB-B1D5-EB09175CBD85}"/>
              </a:ext>
            </a:extLst>
          </p:cNvPr>
          <p:cNvSpPr>
            <a:spLocks noGrp="1"/>
          </p:cNvSpPr>
          <p:nvPr>
            <p:ph idx="4294967295"/>
          </p:nvPr>
        </p:nvSpPr>
        <p:spPr>
          <a:xfrm>
            <a:off x="768096" y="2286000"/>
            <a:ext cx="7290055" cy="4023360"/>
          </a:xfrm>
        </p:spPr>
        <p:txBody>
          <a:bodyPr/>
          <a:lstStyle/>
          <a:p>
            <a:r>
              <a:rPr lang="en-US" dirty="0"/>
              <a:t>Cassandra has an UPDATE statement to manipulate a subset of existing columns.</a:t>
            </a:r>
          </a:p>
          <a:p>
            <a:r>
              <a:rPr lang="en-US" dirty="0"/>
              <a:t>No batch updates—you must include the primary key! </a:t>
            </a:r>
          </a:p>
          <a:p>
            <a:pPr marL="90000" indent="0">
              <a:buNone/>
            </a:pPr>
            <a:r>
              <a:rPr lang="en-US" dirty="0">
                <a:latin typeface="Consolas" panose="020B0609020204030204" pitchFamily="49" charset="0"/>
              </a:rPr>
              <a:t>UPDATE </a:t>
            </a:r>
            <a:r>
              <a:rPr lang="en-US" i="1" dirty="0">
                <a:latin typeface="Consolas" panose="020B0609020204030204" pitchFamily="49" charset="0"/>
              </a:rPr>
              <a:t>table</a:t>
            </a:r>
            <a:r>
              <a:rPr lang="en-US" dirty="0">
                <a:latin typeface="Consolas" panose="020B0609020204030204" pitchFamily="49" charset="0"/>
              </a:rPr>
              <a:t> </a:t>
            </a:r>
            <a:br>
              <a:rPr lang="en-US" dirty="0">
                <a:latin typeface="Consolas" panose="020B0609020204030204" pitchFamily="49" charset="0"/>
              </a:rPr>
            </a:br>
            <a:r>
              <a:rPr lang="en-US" dirty="0">
                <a:latin typeface="Consolas" panose="020B0609020204030204" pitchFamily="49" charset="0"/>
              </a:rPr>
              <a:t>	SET </a:t>
            </a:r>
            <a:r>
              <a:rPr lang="en-US" i="1" dirty="0">
                <a:latin typeface="Consolas" panose="020B0609020204030204" pitchFamily="49" charset="0"/>
              </a:rPr>
              <a:t>col</a:t>
            </a:r>
            <a:r>
              <a:rPr lang="en-US" dirty="0">
                <a:latin typeface="Consolas" panose="020B0609020204030204" pitchFamily="49" charset="0"/>
              </a:rPr>
              <a:t> = </a:t>
            </a:r>
            <a:r>
              <a:rPr lang="en-US" i="1" dirty="0">
                <a:latin typeface="Consolas" panose="020B0609020204030204" pitchFamily="49" charset="0"/>
              </a:rPr>
              <a:t>value</a:t>
            </a:r>
            <a:r>
              <a:rPr lang="en-US" dirty="0">
                <a:latin typeface="Consolas" panose="020B0609020204030204" pitchFamily="49" charset="0"/>
              </a:rPr>
              <a:t> </a:t>
            </a:r>
            <a:br>
              <a:rPr lang="en-US" dirty="0">
                <a:latin typeface="Consolas" panose="020B0609020204030204" pitchFamily="49" charset="0"/>
              </a:rPr>
            </a:br>
            <a:r>
              <a:rPr lang="en-US" dirty="0">
                <a:latin typeface="Consolas" panose="020B0609020204030204" pitchFamily="49" charset="0"/>
              </a:rPr>
              <a:t>	WHERE </a:t>
            </a:r>
            <a:r>
              <a:rPr lang="en-US" i="1" dirty="0">
                <a:latin typeface="Consolas" panose="020B0609020204030204" pitchFamily="49" charset="0"/>
              </a:rPr>
              <a:t>key_col</a:t>
            </a:r>
            <a:r>
              <a:rPr lang="en-US" dirty="0">
                <a:latin typeface="Consolas" panose="020B0609020204030204" pitchFamily="49" charset="0"/>
              </a:rPr>
              <a:t> = </a:t>
            </a:r>
            <a:r>
              <a:rPr lang="en-US" i="1" dirty="0">
                <a:latin typeface="Consolas" panose="020B0609020204030204" pitchFamily="49" charset="0"/>
              </a:rPr>
              <a:t>key_value</a:t>
            </a:r>
            <a:r>
              <a:rPr lang="en-US" dirty="0">
                <a:latin typeface="Consolas" panose="020B0609020204030204" pitchFamily="49" charset="0"/>
              </a:rPr>
              <a:t>;</a:t>
            </a:r>
          </a:p>
        </p:txBody>
      </p:sp>
      <p:sp>
        <p:nvSpPr>
          <p:cNvPr id="3" name="Footer Placeholder 2">
            <a:extLst>
              <a:ext uri="{FF2B5EF4-FFF2-40B4-BE49-F238E27FC236}">
                <a16:creationId xmlns:a16="http://schemas.microsoft.com/office/drawing/2014/main" id="{EA1ECF90-969E-40E7-9B4E-E2555694CDC7}"/>
              </a:ext>
            </a:extLst>
          </p:cNvPr>
          <p:cNvSpPr>
            <a:spLocks noGrp="1"/>
          </p:cNvSpPr>
          <p:nvPr>
            <p:ph type="ftr" sz="quarter" idx="11"/>
          </p:nvPr>
        </p:nvSpPr>
        <p:spPr/>
        <p:txBody>
          <a:bodyPr/>
          <a:lstStyle/>
          <a:p>
            <a:r>
              <a:rPr lang="en-US" dirty="0"/>
              <a:t>School of Information Studies | Syracuse University</a:t>
            </a:r>
          </a:p>
        </p:txBody>
      </p:sp>
      <p:sp>
        <p:nvSpPr>
          <p:cNvPr id="4" name="Slide Number Placeholder 3">
            <a:extLst>
              <a:ext uri="{FF2B5EF4-FFF2-40B4-BE49-F238E27FC236}">
                <a16:creationId xmlns:a16="http://schemas.microsoft.com/office/drawing/2014/main" id="{1D8959B3-02DB-406D-8366-75358A897254}"/>
              </a:ext>
            </a:extLst>
          </p:cNvPr>
          <p:cNvSpPr>
            <a:spLocks noGrp="1"/>
          </p:cNvSpPr>
          <p:nvPr>
            <p:ph type="sldNum" sz="quarter" idx="12"/>
          </p:nvPr>
        </p:nvSpPr>
        <p:spPr/>
        <p:txBody>
          <a:bodyPr/>
          <a:lstStyle/>
          <a:p>
            <a:fld id="{4FAB73BC-B049-4115-A692-8D63A059BFB8}" type="slidenum">
              <a:rPr lang="en-US" smtClean="0"/>
              <a:pPr/>
              <a:t>61</a:t>
            </a:fld>
            <a:endParaRPr lang="en-US" dirty="0"/>
          </a:p>
        </p:txBody>
      </p:sp>
    </p:spTree>
    <p:extLst>
      <p:ext uri="{BB962C8B-B14F-4D97-AF65-F5344CB8AC3E}">
        <p14:creationId xmlns:p14="http://schemas.microsoft.com/office/powerpoint/2010/main" val="21821862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Deletes</a:t>
            </a:r>
          </a:p>
        </p:txBody>
      </p:sp>
      <p:sp>
        <p:nvSpPr>
          <p:cNvPr id="3" name="Content Placeholder 2"/>
          <p:cNvSpPr>
            <a:spLocks noGrp="1"/>
          </p:cNvSpPr>
          <p:nvPr>
            <p:ph idx="4294967295"/>
          </p:nvPr>
        </p:nvSpPr>
        <p:spPr>
          <a:xfrm>
            <a:off x="768096" y="2286000"/>
            <a:ext cx="7290055" cy="4023360"/>
          </a:xfrm>
        </p:spPr>
        <p:txBody>
          <a:bodyPr/>
          <a:lstStyle/>
          <a:p>
            <a:r>
              <a:rPr lang="en-US" dirty="0"/>
              <a:t>You can delete an entire row, like in RDBMS:</a:t>
            </a:r>
          </a:p>
          <a:p>
            <a:r>
              <a:rPr lang="en-US" dirty="0">
                <a:latin typeface="Consolas" panose="020B0609020204030204" pitchFamily="49" charset="0"/>
              </a:rPr>
              <a:t>DELETE FROM </a:t>
            </a:r>
            <a:r>
              <a:rPr lang="en-US" i="1" dirty="0">
                <a:latin typeface="Consolas" panose="020B0609020204030204" pitchFamily="49" charset="0"/>
              </a:rPr>
              <a:t>table</a:t>
            </a:r>
            <a:r>
              <a:rPr lang="en-US" dirty="0">
                <a:latin typeface="Consolas" panose="020B0609020204030204" pitchFamily="49" charset="0"/>
              </a:rPr>
              <a:t> WHERE </a:t>
            </a:r>
            <a:r>
              <a:rPr lang="en-US" i="1" dirty="0">
                <a:latin typeface="Consolas" panose="020B0609020204030204" pitchFamily="49" charset="0"/>
              </a:rPr>
              <a:t>key_col</a:t>
            </a:r>
            <a:r>
              <a:rPr lang="en-US" dirty="0">
                <a:latin typeface="Consolas" panose="020B0609020204030204" pitchFamily="49" charset="0"/>
              </a:rPr>
              <a:t> = </a:t>
            </a:r>
            <a:r>
              <a:rPr lang="en-US" i="1" dirty="0">
                <a:latin typeface="Consolas" panose="020B0609020204030204" pitchFamily="49" charset="0"/>
              </a:rPr>
              <a:t>value</a:t>
            </a:r>
            <a:r>
              <a:rPr lang="en-US" dirty="0">
                <a:latin typeface="Consolas" panose="020B0609020204030204" pitchFamily="49" charset="0"/>
              </a:rPr>
              <a:t>;</a:t>
            </a:r>
          </a:p>
          <a:p>
            <a:r>
              <a:rPr lang="en-US" dirty="0"/>
              <a:t>You can also delete a column from a row:</a:t>
            </a:r>
          </a:p>
          <a:p>
            <a:r>
              <a:rPr lang="en-US" dirty="0">
                <a:latin typeface="Consolas" panose="020B0609020204030204" pitchFamily="49" charset="0"/>
              </a:rPr>
              <a:t>DELETE </a:t>
            </a:r>
            <a:r>
              <a:rPr lang="en-US" i="1" dirty="0">
                <a:latin typeface="Consolas" panose="020B0609020204030204" pitchFamily="49" charset="0"/>
              </a:rPr>
              <a:t>col</a:t>
            </a:r>
            <a:r>
              <a:rPr lang="en-US" dirty="0">
                <a:latin typeface="Consolas" panose="020B0609020204030204" pitchFamily="49" charset="0"/>
              </a:rPr>
              <a:t> FROM </a:t>
            </a:r>
            <a:r>
              <a:rPr lang="en-US" i="1" dirty="0">
                <a:latin typeface="Consolas" panose="020B0609020204030204" pitchFamily="49" charset="0"/>
              </a:rPr>
              <a:t>table</a:t>
            </a:r>
            <a:r>
              <a:rPr lang="en-US" dirty="0">
                <a:latin typeface="Consolas" panose="020B0609020204030204" pitchFamily="49" charset="0"/>
              </a:rPr>
              <a:t> WHERE </a:t>
            </a:r>
            <a:r>
              <a:rPr lang="en-US" i="1" dirty="0">
                <a:latin typeface="Consolas" panose="020B0609020204030204" pitchFamily="49" charset="0"/>
              </a:rPr>
              <a:t>key_col</a:t>
            </a:r>
            <a:r>
              <a:rPr lang="en-US" dirty="0">
                <a:latin typeface="Consolas" panose="020B0609020204030204" pitchFamily="49" charset="0"/>
              </a:rPr>
              <a:t> = </a:t>
            </a:r>
            <a:r>
              <a:rPr lang="en-US" i="1" dirty="0">
                <a:latin typeface="Consolas" panose="020B0609020204030204" pitchFamily="49" charset="0"/>
              </a:rPr>
              <a:t>value</a:t>
            </a:r>
            <a:r>
              <a:rPr lang="en-US" dirty="0">
                <a:latin typeface="Consolas" panose="020B0609020204030204" pitchFamily="49" charset="0"/>
              </a:rPr>
              <a:t>;</a:t>
            </a:r>
          </a:p>
          <a:p>
            <a:r>
              <a:rPr lang="en-US" dirty="0"/>
              <a:t>This is similar functionality to update set null in RDBMS.</a:t>
            </a:r>
          </a:p>
          <a:p>
            <a:r>
              <a:rPr lang="en-US" dirty="0"/>
              <a:t>Deleted rows are not actually deleted, but marked as deleted.</a:t>
            </a:r>
          </a:p>
          <a:p>
            <a:r>
              <a:rPr lang="en-US" dirty="0"/>
              <a:t>Tables are compacted at a later time.</a:t>
            </a:r>
          </a:p>
        </p:txBody>
      </p:sp>
      <p:sp>
        <p:nvSpPr>
          <p:cNvPr id="4" name="Footer Placeholder 3"/>
          <p:cNvSpPr>
            <a:spLocks noGrp="1"/>
          </p:cNvSpPr>
          <p:nvPr>
            <p:ph type="ftr" sz="quarter" idx="11"/>
          </p:nvPr>
        </p:nvSpPr>
        <p:spPr/>
        <p:txBody>
          <a:bodyPr/>
          <a:lstStyle/>
          <a:p>
            <a:r>
              <a:rPr lang="en-US" dirty="0"/>
              <a:t>School of Information Studies | Syracuse University</a:t>
            </a:r>
          </a:p>
        </p:txBody>
      </p:sp>
      <p:sp>
        <p:nvSpPr>
          <p:cNvPr id="5" name="Slide Number Placeholder 4"/>
          <p:cNvSpPr>
            <a:spLocks noGrp="1"/>
          </p:cNvSpPr>
          <p:nvPr>
            <p:ph type="sldNum" sz="quarter" idx="12"/>
          </p:nvPr>
        </p:nvSpPr>
        <p:spPr/>
        <p:txBody>
          <a:bodyPr/>
          <a:lstStyle/>
          <a:p>
            <a:fld id="{4FAB73BC-B049-4115-A692-8D63A059BFB8}" type="slidenum">
              <a:rPr lang="en-US" smtClean="0"/>
              <a:pPr/>
              <a:t>62</a:t>
            </a:fld>
            <a:endParaRPr lang="en-US" dirty="0"/>
          </a:p>
        </p:txBody>
      </p:sp>
    </p:spTree>
    <p:extLst>
      <p:ext uri="{BB962C8B-B14F-4D97-AF65-F5344CB8AC3E}">
        <p14:creationId xmlns:p14="http://schemas.microsoft.com/office/powerpoint/2010/main" val="27783493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Updates and Deletes</a:t>
            </a:r>
          </a:p>
        </p:txBody>
      </p:sp>
      <p:sp>
        <p:nvSpPr>
          <p:cNvPr id="3" name="Content Placeholder 2"/>
          <p:cNvSpPr>
            <a:spLocks noGrp="1"/>
          </p:cNvSpPr>
          <p:nvPr>
            <p:ph idx="4294967295"/>
          </p:nvPr>
        </p:nvSpPr>
        <p:spPr>
          <a:xfrm>
            <a:off x="768096" y="2286000"/>
            <a:ext cx="7290055" cy="4023360"/>
          </a:xfrm>
        </p:spPr>
        <p:txBody>
          <a:bodyPr/>
          <a:lstStyle/>
          <a:p>
            <a:r>
              <a:rPr lang="en-US" dirty="0"/>
              <a:t>Alter table and add column</a:t>
            </a:r>
          </a:p>
          <a:p>
            <a:r>
              <a:rPr lang="en-US" dirty="0"/>
              <a:t>Update rows to include data</a:t>
            </a:r>
          </a:p>
          <a:p>
            <a:r>
              <a:rPr lang="en-US" dirty="0"/>
              <a:t>Query a multi-valued column with CONTAINS</a:t>
            </a:r>
          </a:p>
          <a:p>
            <a:r>
              <a:rPr lang="en-US" dirty="0"/>
              <a:t>Insert a row</a:t>
            </a:r>
          </a:p>
          <a:p>
            <a:r>
              <a:rPr lang="en-US" dirty="0"/>
              <a:t>Delete a column</a:t>
            </a:r>
          </a:p>
          <a:p>
            <a:r>
              <a:rPr lang="en-US" dirty="0"/>
              <a:t>Delete a row</a:t>
            </a:r>
          </a:p>
        </p:txBody>
      </p:sp>
      <p:sp>
        <p:nvSpPr>
          <p:cNvPr id="4" name="Footer Placeholder 3"/>
          <p:cNvSpPr>
            <a:spLocks noGrp="1"/>
          </p:cNvSpPr>
          <p:nvPr>
            <p:ph type="ftr" sz="quarter" idx="11"/>
          </p:nvPr>
        </p:nvSpPr>
        <p:spPr/>
        <p:txBody>
          <a:bodyPr/>
          <a:lstStyle/>
          <a:p>
            <a:r>
              <a:rPr lang="en-US" dirty="0"/>
              <a:t>School of Information Studies | Syracuse University</a:t>
            </a:r>
          </a:p>
        </p:txBody>
      </p:sp>
      <p:sp>
        <p:nvSpPr>
          <p:cNvPr id="5" name="Slide Number Placeholder 4"/>
          <p:cNvSpPr>
            <a:spLocks noGrp="1"/>
          </p:cNvSpPr>
          <p:nvPr>
            <p:ph type="sldNum" sz="quarter" idx="12"/>
          </p:nvPr>
        </p:nvSpPr>
        <p:spPr/>
        <p:txBody>
          <a:bodyPr/>
          <a:lstStyle/>
          <a:p>
            <a:fld id="{4FAB73BC-B049-4115-A692-8D63A059BFB8}" type="slidenum">
              <a:rPr lang="en-US" smtClean="0"/>
              <a:pPr/>
              <a:t>63</a:t>
            </a:fld>
            <a:endParaRPr lang="en-US" dirty="0"/>
          </a:p>
        </p:txBody>
      </p:sp>
    </p:spTree>
    <p:extLst>
      <p:ext uri="{BB962C8B-B14F-4D97-AF65-F5344CB8AC3E}">
        <p14:creationId xmlns:p14="http://schemas.microsoft.com/office/powerpoint/2010/main" val="18507317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C7A7111-1F11-4863-A1F7-4660F9E5AA8D}"/>
              </a:ext>
            </a:extLst>
          </p:cNvPr>
          <p:cNvSpPr>
            <a:spLocks noGrp="1"/>
          </p:cNvSpPr>
          <p:nvPr>
            <p:ph type="ftr" sz="quarter" idx="11"/>
          </p:nvPr>
        </p:nvSpPr>
        <p:spPr/>
        <p:txBody>
          <a:bodyPr/>
          <a:lstStyle/>
          <a:p>
            <a:r>
              <a:rPr lang="en-US"/>
              <a:t>School of Information Studies | Syracuse University</a:t>
            </a:r>
            <a:endParaRPr lang="en-US" dirty="0"/>
          </a:p>
        </p:txBody>
      </p:sp>
      <p:sp>
        <p:nvSpPr>
          <p:cNvPr id="4" name="Slide Number Placeholder 3">
            <a:extLst>
              <a:ext uri="{FF2B5EF4-FFF2-40B4-BE49-F238E27FC236}">
                <a16:creationId xmlns:a16="http://schemas.microsoft.com/office/drawing/2014/main" id="{9BEEA229-7311-4E05-908B-2A257A4BAAB9}"/>
              </a:ext>
            </a:extLst>
          </p:cNvPr>
          <p:cNvSpPr>
            <a:spLocks noGrp="1"/>
          </p:cNvSpPr>
          <p:nvPr>
            <p:ph type="sldNum" sz="quarter" idx="12"/>
          </p:nvPr>
        </p:nvSpPr>
        <p:spPr/>
        <p:txBody>
          <a:bodyPr/>
          <a:lstStyle/>
          <a:p>
            <a:fld id="{4FAB73BC-B049-4115-A692-8D63A059BFB8}" type="slidenum">
              <a:rPr lang="en-US" smtClean="0"/>
              <a:t>64</a:t>
            </a:fld>
            <a:endParaRPr lang="en-US" dirty="0"/>
          </a:p>
        </p:txBody>
      </p:sp>
    </p:spTree>
    <p:extLst>
      <p:ext uri="{BB962C8B-B14F-4D97-AF65-F5344CB8AC3E}">
        <p14:creationId xmlns:p14="http://schemas.microsoft.com/office/powerpoint/2010/main" val="42809481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4BA0C938-1486-4635-9F6C-44D521FA6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42A7ABB-6A86-4A02-A072-FA82CDCE5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0196" y="484632"/>
            <a:ext cx="8433027" cy="5880916"/>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A0DFA48-FDC9-4C70-9FC6-7AEC41A41397}"/>
              </a:ext>
            </a:extLst>
          </p:cNvPr>
          <p:cNvSpPr>
            <a:spLocks noGrp="1"/>
          </p:cNvSpPr>
          <p:nvPr>
            <p:ph type="title"/>
          </p:nvPr>
        </p:nvSpPr>
        <p:spPr>
          <a:xfrm>
            <a:off x="3274017" y="806365"/>
            <a:ext cx="5265560" cy="5229630"/>
          </a:xfrm>
        </p:spPr>
        <p:txBody>
          <a:bodyPr vert="horz" lIns="91440" tIns="45720" rIns="91440" bIns="45720" rtlCol="0" anchor="ctr">
            <a:normAutofit/>
          </a:bodyPr>
          <a:lstStyle/>
          <a:p>
            <a:pPr>
              <a:lnSpc>
                <a:spcPct val="80000"/>
              </a:lnSpc>
            </a:pPr>
            <a:r>
              <a:rPr lang="en-US" sz="5700" cap="all" spc="200">
                <a:solidFill>
                  <a:schemeClr val="tx1">
                    <a:lumMod val="95000"/>
                    <a:lumOff val="5000"/>
                  </a:schemeClr>
                </a:solidFill>
                <a:latin typeface="+mj-lt"/>
                <a:ea typeface="+mj-ea"/>
                <a:cs typeface="+mj-cs"/>
              </a:rPr>
              <a:t>Demo: Consistency Levels</a:t>
            </a:r>
          </a:p>
        </p:txBody>
      </p:sp>
      <p:cxnSp>
        <p:nvCxnSpPr>
          <p:cNvPr id="19" name="Straight Connector 18">
            <a:extLst>
              <a:ext uri="{FF2B5EF4-FFF2-40B4-BE49-F238E27FC236}">
                <a16:creationId xmlns:a16="http://schemas.microsoft.com/office/drawing/2014/main" id="{B6916720-6D22-4D4B-BC19-23008C7DD4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4951"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F464E62D-3833-4508-98AF-2A493A5958CC}"/>
              </a:ext>
            </a:extLst>
          </p:cNvPr>
          <p:cNvSpPr>
            <a:spLocks noGrp="1"/>
          </p:cNvSpPr>
          <p:nvPr>
            <p:ph type="ftr" sz="quarter" idx="11"/>
          </p:nvPr>
        </p:nvSpPr>
        <p:spPr>
          <a:xfrm>
            <a:off x="3632199" y="6470704"/>
            <a:ext cx="4426094" cy="274320"/>
          </a:xfrm>
        </p:spPr>
        <p:txBody>
          <a:bodyPr vert="horz" lIns="91440" tIns="45720" rIns="91440" bIns="45720" rtlCol="0" anchor="ctr">
            <a:normAutofit/>
          </a:bodyPr>
          <a:lstStyle/>
          <a:p>
            <a:pPr>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3" name="Slide Number Placeholder 2">
            <a:extLst>
              <a:ext uri="{FF2B5EF4-FFF2-40B4-BE49-F238E27FC236}">
                <a16:creationId xmlns:a16="http://schemas.microsoft.com/office/drawing/2014/main" id="{266DCA7B-5776-43C0-9676-2063F49F668D}"/>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65</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9894006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677AB-7BD6-407C-AC36-FDB153E93822}"/>
              </a:ext>
            </a:extLst>
          </p:cNvPr>
          <p:cNvSpPr>
            <a:spLocks noGrp="1"/>
          </p:cNvSpPr>
          <p:nvPr>
            <p:ph type="title"/>
          </p:nvPr>
        </p:nvSpPr>
        <p:spPr/>
        <p:txBody>
          <a:bodyPr/>
          <a:lstStyle/>
          <a:p>
            <a:r>
              <a:rPr lang="en-US" dirty="0"/>
              <a:t>Consistency Levels</a:t>
            </a:r>
            <a:endParaRPr lang="en-IN" dirty="0"/>
          </a:p>
        </p:txBody>
      </p:sp>
      <p:sp>
        <p:nvSpPr>
          <p:cNvPr id="3" name="Content Placeholder 2">
            <a:extLst>
              <a:ext uri="{FF2B5EF4-FFF2-40B4-BE49-F238E27FC236}">
                <a16:creationId xmlns:a16="http://schemas.microsoft.com/office/drawing/2014/main" id="{549D15CB-62C7-4C8B-8F17-788D8B1C1E53}"/>
              </a:ext>
            </a:extLst>
          </p:cNvPr>
          <p:cNvSpPr>
            <a:spLocks noGrp="1"/>
          </p:cNvSpPr>
          <p:nvPr>
            <p:ph idx="4294967295"/>
          </p:nvPr>
        </p:nvSpPr>
        <p:spPr>
          <a:xfrm>
            <a:off x="768096" y="2286000"/>
            <a:ext cx="7290055" cy="682752"/>
          </a:xfrm>
        </p:spPr>
        <p:txBody>
          <a:bodyPr/>
          <a:lstStyle/>
          <a:p>
            <a:r>
              <a:rPr lang="en-US" dirty="0"/>
              <a:t>How many replicas must be in sync before the I/O operation (read/write) is complete?</a:t>
            </a:r>
          </a:p>
        </p:txBody>
      </p:sp>
      <p:sp>
        <p:nvSpPr>
          <p:cNvPr id="4" name="Footer Placeholder 3">
            <a:extLst>
              <a:ext uri="{FF2B5EF4-FFF2-40B4-BE49-F238E27FC236}">
                <a16:creationId xmlns:a16="http://schemas.microsoft.com/office/drawing/2014/main" id="{A0B2BD45-813C-4770-A2FF-5A220D400468}"/>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FBF82CE4-7B0D-4D74-9B76-11B63D17641F}"/>
              </a:ext>
            </a:extLst>
          </p:cNvPr>
          <p:cNvSpPr>
            <a:spLocks noGrp="1"/>
          </p:cNvSpPr>
          <p:nvPr>
            <p:ph type="sldNum" sz="quarter" idx="12"/>
          </p:nvPr>
        </p:nvSpPr>
        <p:spPr/>
        <p:txBody>
          <a:bodyPr/>
          <a:lstStyle/>
          <a:p>
            <a:fld id="{4FAB73BC-B049-4115-A692-8D63A059BFB8}" type="slidenum">
              <a:rPr lang="en-US" smtClean="0"/>
              <a:t>66</a:t>
            </a:fld>
            <a:endParaRPr lang="en-US" dirty="0"/>
          </a:p>
        </p:txBody>
      </p:sp>
      <p:graphicFrame>
        <p:nvGraphicFramePr>
          <p:cNvPr id="6" name="Content Placeholder 6">
            <a:extLst>
              <a:ext uri="{FF2B5EF4-FFF2-40B4-BE49-F238E27FC236}">
                <a16:creationId xmlns:a16="http://schemas.microsoft.com/office/drawing/2014/main" id="{44D63B92-4566-464F-BE7B-3AB7E0E8B0F0}"/>
              </a:ext>
            </a:extLst>
          </p:cNvPr>
          <p:cNvGraphicFramePr>
            <a:graphicFrameLocks/>
          </p:cNvGraphicFramePr>
          <p:nvPr>
            <p:extLst>
              <p:ext uri="{D42A27DB-BD31-4B8C-83A1-F6EECF244321}">
                <p14:modId xmlns:p14="http://schemas.microsoft.com/office/powerpoint/2010/main" val="3376544213"/>
              </p:ext>
            </p:extLst>
          </p:nvPr>
        </p:nvGraphicFramePr>
        <p:xfrm>
          <a:off x="914401" y="3184960"/>
          <a:ext cx="7143748" cy="2495481"/>
        </p:xfrm>
        <a:graphic>
          <a:graphicData uri="http://schemas.openxmlformats.org/drawingml/2006/table">
            <a:tbl>
              <a:tblPr firstRow="1" bandRow="1">
                <a:tableStyleId>{5C22544A-7EE6-4342-B048-85BDC9FD1C3A}</a:tableStyleId>
              </a:tblPr>
              <a:tblGrid>
                <a:gridCol w="1164862">
                  <a:extLst>
                    <a:ext uri="{9D8B030D-6E8A-4147-A177-3AD203B41FA5}">
                      <a16:colId xmlns:a16="http://schemas.microsoft.com/office/drawing/2014/main" val="1970608295"/>
                    </a:ext>
                  </a:extLst>
                </a:gridCol>
                <a:gridCol w="2706067">
                  <a:extLst>
                    <a:ext uri="{9D8B030D-6E8A-4147-A177-3AD203B41FA5}">
                      <a16:colId xmlns:a16="http://schemas.microsoft.com/office/drawing/2014/main" val="1545477437"/>
                    </a:ext>
                  </a:extLst>
                </a:gridCol>
                <a:gridCol w="1585885">
                  <a:extLst>
                    <a:ext uri="{9D8B030D-6E8A-4147-A177-3AD203B41FA5}">
                      <a16:colId xmlns:a16="http://schemas.microsoft.com/office/drawing/2014/main" val="1593678509"/>
                    </a:ext>
                  </a:extLst>
                </a:gridCol>
                <a:gridCol w="1686934">
                  <a:extLst>
                    <a:ext uri="{9D8B030D-6E8A-4147-A177-3AD203B41FA5}">
                      <a16:colId xmlns:a16="http://schemas.microsoft.com/office/drawing/2014/main" val="1229085679"/>
                    </a:ext>
                  </a:extLst>
                </a:gridCol>
              </a:tblGrid>
              <a:tr h="429620">
                <a:tc>
                  <a:txBody>
                    <a:bodyPr/>
                    <a:lstStyle/>
                    <a:p>
                      <a:r>
                        <a:rPr lang="en-US" sz="1800">
                          <a:solidFill>
                            <a:schemeClr val="bg1"/>
                          </a:solidFill>
                          <a:latin typeface="Sherman Sans Book" pitchFamily="50" charset="0"/>
                          <a:ea typeface="Sherman Sans Book" pitchFamily="50" charset="0"/>
                        </a:rPr>
                        <a:t>Level</a:t>
                      </a:r>
                      <a:endParaRPr lang="en-US" sz="1800" dirty="0">
                        <a:solidFill>
                          <a:schemeClr val="bg1"/>
                        </a:solidFill>
                        <a:latin typeface="Sherman Sans Book" pitchFamily="50" charset="0"/>
                        <a:ea typeface="Sherman Sans Book" pitchFamily="50" charset="0"/>
                      </a:endParaRP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r>
                        <a:rPr lang="en-US" sz="1800" dirty="0">
                          <a:solidFill>
                            <a:schemeClr val="bg1"/>
                          </a:solidFill>
                          <a:latin typeface="Sherman Sans Book" pitchFamily="50" charset="0"/>
                          <a:ea typeface="Sherman Sans Book" pitchFamily="50" charset="0"/>
                        </a:rPr>
                        <a:t>Replicas</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r>
                        <a:rPr lang="en-US" sz="1800" dirty="0">
                          <a:solidFill>
                            <a:schemeClr val="bg1"/>
                          </a:solidFill>
                          <a:latin typeface="Sherman Sans Book" pitchFamily="50" charset="0"/>
                          <a:ea typeface="Sherman Sans Book" pitchFamily="50" charset="0"/>
                        </a:rPr>
                        <a:t>Consistency</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r>
                        <a:rPr lang="en-US" sz="1800" dirty="0">
                          <a:solidFill>
                            <a:schemeClr val="bg1"/>
                          </a:solidFill>
                          <a:latin typeface="Sherman Sans Book" pitchFamily="50" charset="0"/>
                          <a:ea typeface="Sherman Sans Book" pitchFamily="50" charset="0"/>
                        </a:rPr>
                        <a:t>Availability</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extLst>
                  <a:ext uri="{0D108BD9-81ED-4DB2-BD59-A6C34878D82A}">
                    <a16:rowId xmlns:a16="http://schemas.microsoft.com/office/drawing/2014/main" val="1291196432"/>
                  </a:ext>
                </a:extLst>
              </a:tr>
              <a:tr h="349254">
                <a:tc>
                  <a:txBody>
                    <a:bodyPr/>
                    <a:lstStyle/>
                    <a:p>
                      <a:r>
                        <a:rPr lang="en-US" sz="1800" dirty="0">
                          <a:solidFill>
                            <a:schemeClr val="tx1">
                              <a:lumMod val="65000"/>
                              <a:lumOff val="35000"/>
                            </a:schemeClr>
                          </a:solidFill>
                          <a:latin typeface="Sherman Sans Book" pitchFamily="50" charset="0"/>
                          <a:ea typeface="Sherman Sans Book" pitchFamily="50" charset="0"/>
                        </a:rPr>
                        <a:t>ALL</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dirty="0">
                          <a:solidFill>
                            <a:schemeClr val="tx1">
                              <a:lumMod val="65000"/>
                              <a:lumOff val="35000"/>
                            </a:schemeClr>
                          </a:solidFill>
                          <a:latin typeface="Sherman Sans Book" pitchFamily="50" charset="0"/>
                          <a:ea typeface="Sherman Sans Book" pitchFamily="50" charset="0"/>
                        </a:rPr>
                        <a:t>All</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dirty="0">
                          <a:solidFill>
                            <a:schemeClr val="tx1">
                              <a:lumMod val="65000"/>
                              <a:lumOff val="35000"/>
                            </a:schemeClr>
                          </a:solidFill>
                          <a:latin typeface="Sherman Sans Book" pitchFamily="50" charset="0"/>
                          <a:ea typeface="Sherman Sans Book" pitchFamily="50" charset="0"/>
                        </a:rPr>
                        <a:t>Highest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dirty="0">
                          <a:solidFill>
                            <a:schemeClr val="tx1">
                              <a:lumMod val="65000"/>
                              <a:lumOff val="35000"/>
                            </a:schemeClr>
                          </a:solidFill>
                          <a:latin typeface="Sherman Sans Book" pitchFamily="50" charset="0"/>
                          <a:ea typeface="Sherman Sans Book" pitchFamily="50" charset="0"/>
                        </a:rPr>
                        <a:t>Lowest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10580590"/>
                  </a:ext>
                </a:extLst>
              </a:tr>
              <a:tr h="349254">
                <a:tc>
                  <a:txBody>
                    <a:bodyPr/>
                    <a:lstStyle/>
                    <a:p>
                      <a:r>
                        <a:rPr lang="en-US" sz="1800" dirty="0">
                          <a:solidFill>
                            <a:schemeClr val="tx1">
                              <a:lumMod val="65000"/>
                              <a:lumOff val="35000"/>
                            </a:schemeClr>
                          </a:solidFill>
                          <a:latin typeface="Sherman Sans Book" pitchFamily="50" charset="0"/>
                          <a:ea typeface="Sherman Sans Book" pitchFamily="50" charset="0"/>
                        </a:rPr>
                        <a:t>ANY</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dirty="0">
                          <a:solidFill>
                            <a:schemeClr val="tx1">
                              <a:lumMod val="65000"/>
                              <a:lumOff val="35000"/>
                            </a:schemeClr>
                          </a:solidFill>
                          <a:latin typeface="Sherman Sans Book" pitchFamily="50" charset="0"/>
                          <a:ea typeface="Sherman Sans Book" pitchFamily="50" charset="0"/>
                        </a:rPr>
                        <a:t>Closest</a:t>
                      </a:r>
                      <a:r>
                        <a:rPr lang="en-US" sz="1800" baseline="0" dirty="0">
                          <a:solidFill>
                            <a:schemeClr val="tx1">
                              <a:lumMod val="65000"/>
                              <a:lumOff val="35000"/>
                            </a:schemeClr>
                          </a:solidFill>
                          <a:latin typeface="Sherman Sans Book" pitchFamily="50" charset="0"/>
                          <a:ea typeface="Sherman Sans Book" pitchFamily="50" charset="0"/>
                        </a:rPr>
                        <a:t> available</a:t>
                      </a:r>
                      <a:endParaRPr lang="en-US" sz="1800" dirty="0">
                        <a:solidFill>
                          <a:schemeClr val="tx1">
                            <a:lumMod val="65000"/>
                            <a:lumOff val="35000"/>
                          </a:schemeClr>
                        </a:solidFill>
                        <a:latin typeface="Sherman Sans Book" pitchFamily="50" charset="0"/>
                        <a:ea typeface="Sherman Sans Book" pitchFamily="50"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dirty="0">
                          <a:solidFill>
                            <a:schemeClr val="tx1">
                              <a:lumMod val="65000"/>
                              <a:lumOff val="35000"/>
                            </a:schemeClr>
                          </a:solidFill>
                          <a:latin typeface="Sherman Sans Book" pitchFamily="50" charset="0"/>
                          <a:ea typeface="Sherman Sans Book" pitchFamily="50" charset="0"/>
                        </a:rPr>
                        <a:t>Lowest</a:t>
                      </a:r>
                      <a:r>
                        <a:rPr lang="en-US" sz="1800" baseline="0" dirty="0">
                          <a:solidFill>
                            <a:schemeClr val="tx1">
                              <a:lumMod val="65000"/>
                              <a:lumOff val="35000"/>
                            </a:schemeClr>
                          </a:solidFill>
                          <a:latin typeface="Sherman Sans Book" pitchFamily="50" charset="0"/>
                          <a:ea typeface="Sherman Sans Book" pitchFamily="50" charset="0"/>
                        </a:rPr>
                        <a:t> (write)</a:t>
                      </a:r>
                      <a:endParaRPr lang="en-US" sz="1800" dirty="0">
                        <a:solidFill>
                          <a:schemeClr val="tx1">
                            <a:lumMod val="65000"/>
                            <a:lumOff val="35000"/>
                          </a:schemeClr>
                        </a:solidFill>
                        <a:latin typeface="Sherman Sans Book" pitchFamily="50" charset="0"/>
                        <a:ea typeface="Sherman Sans Book" pitchFamily="50"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dirty="0">
                          <a:solidFill>
                            <a:schemeClr val="tx1">
                              <a:lumMod val="65000"/>
                              <a:lumOff val="35000"/>
                            </a:schemeClr>
                          </a:solidFill>
                          <a:latin typeface="Sherman Sans Book" pitchFamily="50" charset="0"/>
                          <a:ea typeface="Sherman Sans Book" pitchFamily="50" charset="0"/>
                        </a:rPr>
                        <a:t>Highest (write)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07219965"/>
                  </a:ext>
                </a:extLst>
              </a:tr>
              <a:tr h="349254">
                <a:tc>
                  <a:txBody>
                    <a:bodyPr/>
                    <a:lstStyle/>
                    <a:p>
                      <a:r>
                        <a:rPr lang="en-US" sz="1800" dirty="0">
                          <a:solidFill>
                            <a:schemeClr val="tx1">
                              <a:lumMod val="65000"/>
                              <a:lumOff val="35000"/>
                            </a:schemeClr>
                          </a:solidFill>
                          <a:latin typeface="Sherman Sans Book" pitchFamily="50" charset="0"/>
                          <a:ea typeface="Sherman Sans Book" pitchFamily="50" charset="0"/>
                        </a:rPr>
                        <a:t>ONE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dirty="0">
                          <a:solidFill>
                            <a:schemeClr val="tx1">
                              <a:lumMod val="65000"/>
                              <a:lumOff val="35000"/>
                            </a:schemeClr>
                          </a:solidFill>
                          <a:latin typeface="Sherman Sans Book" pitchFamily="50" charset="0"/>
                          <a:ea typeface="Sherman Sans Book" pitchFamily="50" charset="0"/>
                        </a:rPr>
                        <a:t>A single available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dirty="0">
                          <a:solidFill>
                            <a:schemeClr val="tx1">
                              <a:lumMod val="65000"/>
                              <a:lumOff val="35000"/>
                            </a:schemeClr>
                          </a:solidFill>
                          <a:latin typeface="Sherman Sans Book" pitchFamily="50" charset="0"/>
                          <a:ea typeface="Sherman Sans Book" pitchFamily="50" charset="0"/>
                        </a:rPr>
                        <a:t>Lowest</a:t>
                      </a:r>
                      <a:r>
                        <a:rPr lang="en-US" sz="1800" baseline="0" dirty="0">
                          <a:solidFill>
                            <a:schemeClr val="tx1">
                              <a:lumMod val="65000"/>
                              <a:lumOff val="35000"/>
                            </a:schemeClr>
                          </a:solidFill>
                          <a:latin typeface="Sherman Sans Book" pitchFamily="50" charset="0"/>
                          <a:ea typeface="Sherman Sans Book" pitchFamily="50" charset="0"/>
                        </a:rPr>
                        <a:t> (read)</a:t>
                      </a:r>
                      <a:endParaRPr lang="en-US" sz="1800" dirty="0">
                        <a:solidFill>
                          <a:schemeClr val="tx1">
                            <a:lumMod val="65000"/>
                            <a:lumOff val="35000"/>
                          </a:schemeClr>
                        </a:solidFill>
                        <a:latin typeface="Sherman Sans Book" pitchFamily="50" charset="0"/>
                        <a:ea typeface="Sherman Sans Book" pitchFamily="50"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dirty="0">
                          <a:solidFill>
                            <a:schemeClr val="tx1">
                              <a:lumMod val="65000"/>
                              <a:lumOff val="35000"/>
                            </a:schemeClr>
                          </a:solidFill>
                          <a:latin typeface="Sherman Sans Book" pitchFamily="50" charset="0"/>
                          <a:ea typeface="Sherman Sans Book" pitchFamily="50" charset="0"/>
                        </a:rPr>
                        <a:t>Highest</a:t>
                      </a:r>
                      <a:r>
                        <a:rPr lang="en-US" sz="1800" baseline="0" dirty="0">
                          <a:solidFill>
                            <a:schemeClr val="tx1">
                              <a:lumMod val="65000"/>
                              <a:lumOff val="35000"/>
                            </a:schemeClr>
                          </a:solidFill>
                          <a:latin typeface="Sherman Sans Book" pitchFamily="50" charset="0"/>
                          <a:ea typeface="Sherman Sans Book" pitchFamily="50" charset="0"/>
                        </a:rPr>
                        <a:t> (read)</a:t>
                      </a:r>
                      <a:endParaRPr lang="en-US" sz="1800" dirty="0">
                        <a:solidFill>
                          <a:schemeClr val="tx1">
                            <a:lumMod val="65000"/>
                            <a:lumOff val="35000"/>
                          </a:schemeClr>
                        </a:solidFill>
                        <a:latin typeface="Sherman Sans Book" pitchFamily="50" charset="0"/>
                        <a:ea typeface="Sherman Sans Book" pitchFamily="50"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3032330"/>
                  </a:ext>
                </a:extLst>
              </a:tr>
              <a:tr h="349254">
                <a:tc>
                  <a:txBody>
                    <a:bodyPr/>
                    <a:lstStyle/>
                    <a:p>
                      <a:r>
                        <a:rPr lang="en-US" sz="1800" dirty="0">
                          <a:solidFill>
                            <a:schemeClr val="tx1">
                              <a:lumMod val="65000"/>
                              <a:lumOff val="35000"/>
                            </a:schemeClr>
                          </a:solidFill>
                          <a:latin typeface="Sherman Sans Book" pitchFamily="50" charset="0"/>
                          <a:ea typeface="Sherman Sans Book" pitchFamily="50" charset="0"/>
                        </a:rPr>
                        <a:t>TWO</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dirty="0">
                          <a:solidFill>
                            <a:schemeClr val="tx1">
                              <a:lumMod val="65000"/>
                              <a:lumOff val="35000"/>
                            </a:schemeClr>
                          </a:solidFill>
                          <a:latin typeface="Sherman Sans Book" pitchFamily="50" charset="0"/>
                          <a:ea typeface="Sherman Sans Book" pitchFamily="50" charset="0"/>
                        </a:rPr>
                        <a:t>Two</a:t>
                      </a:r>
                      <a:r>
                        <a:rPr lang="en-US" sz="1800" baseline="0" dirty="0">
                          <a:solidFill>
                            <a:schemeClr val="tx1">
                              <a:lumMod val="65000"/>
                              <a:lumOff val="35000"/>
                            </a:schemeClr>
                          </a:solidFill>
                          <a:latin typeface="Sherman Sans Book" pitchFamily="50" charset="0"/>
                          <a:ea typeface="Sherman Sans Book" pitchFamily="50" charset="0"/>
                        </a:rPr>
                        <a:t> available</a:t>
                      </a:r>
                      <a:endParaRPr lang="en-US" sz="1800" dirty="0">
                        <a:solidFill>
                          <a:schemeClr val="tx1">
                            <a:lumMod val="65000"/>
                            <a:lumOff val="35000"/>
                          </a:schemeClr>
                        </a:solidFill>
                        <a:latin typeface="Sherman Sans Book" pitchFamily="50" charset="0"/>
                        <a:ea typeface="Sherman Sans Book" pitchFamily="50"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800" dirty="0">
                        <a:solidFill>
                          <a:schemeClr val="tx1">
                            <a:lumMod val="65000"/>
                            <a:lumOff val="35000"/>
                          </a:schemeClr>
                        </a:solidFill>
                        <a:latin typeface="Sherman Sans Book" pitchFamily="50" charset="0"/>
                        <a:ea typeface="Sherman Sans Book" pitchFamily="50"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800" dirty="0">
                        <a:solidFill>
                          <a:schemeClr val="tx1">
                            <a:lumMod val="65000"/>
                            <a:lumOff val="35000"/>
                          </a:schemeClr>
                        </a:solidFill>
                        <a:latin typeface="Sherman Sans Book" pitchFamily="50" charset="0"/>
                        <a:ea typeface="Sherman Sans Book" pitchFamily="50"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956752"/>
                  </a:ext>
                </a:extLst>
              </a:tr>
              <a:tr h="602821">
                <a:tc>
                  <a:txBody>
                    <a:bodyPr/>
                    <a:lstStyle/>
                    <a:p>
                      <a:r>
                        <a:rPr lang="en-US" sz="1800" dirty="0">
                          <a:solidFill>
                            <a:schemeClr val="tx1">
                              <a:lumMod val="65000"/>
                              <a:lumOff val="35000"/>
                            </a:schemeClr>
                          </a:solidFill>
                          <a:latin typeface="Sherman Sans Book" pitchFamily="50" charset="0"/>
                          <a:ea typeface="Sherman Sans Book" pitchFamily="50" charset="0"/>
                        </a:rPr>
                        <a:t>QUORUM</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US" sz="1800" dirty="0">
                          <a:solidFill>
                            <a:schemeClr val="tx1">
                              <a:lumMod val="65000"/>
                              <a:lumOff val="35000"/>
                            </a:schemeClr>
                          </a:solidFill>
                          <a:latin typeface="Sherman Sans Book" pitchFamily="50" charset="0"/>
                          <a:ea typeface="Sherman Sans Book" pitchFamily="50" charset="0"/>
                        </a:rPr>
                        <a:t>Simple majority</a:t>
                      </a:r>
                      <a:r>
                        <a:rPr lang="en-US" sz="1800" baseline="0" dirty="0">
                          <a:solidFill>
                            <a:schemeClr val="tx1">
                              <a:lumMod val="65000"/>
                              <a:lumOff val="35000"/>
                            </a:schemeClr>
                          </a:solidFill>
                          <a:latin typeface="Sherman Sans Book" pitchFamily="50" charset="0"/>
                          <a:ea typeface="Sherman Sans Book" pitchFamily="50" charset="0"/>
                        </a:rPr>
                        <a:t> of all nodes</a:t>
                      </a:r>
                      <a:endParaRPr lang="en-US" sz="1800" dirty="0">
                        <a:solidFill>
                          <a:schemeClr val="tx1">
                            <a:lumMod val="65000"/>
                            <a:lumOff val="35000"/>
                          </a:schemeClr>
                        </a:solidFill>
                        <a:latin typeface="Sherman Sans Book" pitchFamily="50" charset="0"/>
                        <a:ea typeface="Sherman Sans Book" pitchFamily="50"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800" dirty="0">
                        <a:solidFill>
                          <a:schemeClr val="tx1">
                            <a:lumMod val="65000"/>
                            <a:lumOff val="35000"/>
                          </a:schemeClr>
                        </a:solidFill>
                        <a:latin typeface="Sherman Sans Book" pitchFamily="50" charset="0"/>
                        <a:ea typeface="Sherman Sans Book" pitchFamily="50"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800" dirty="0">
                        <a:solidFill>
                          <a:schemeClr val="tx1">
                            <a:lumMod val="65000"/>
                            <a:lumOff val="35000"/>
                          </a:schemeClr>
                        </a:solidFill>
                        <a:latin typeface="Sherman Sans Book" pitchFamily="50" charset="0"/>
                        <a:ea typeface="Sherman Sans Book" pitchFamily="50"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88941880"/>
                  </a:ext>
                </a:extLst>
              </a:tr>
            </a:tbl>
          </a:graphicData>
        </a:graphic>
      </p:graphicFrame>
      <p:sp>
        <p:nvSpPr>
          <p:cNvPr id="7" name="Content Placeholder 2">
            <a:extLst>
              <a:ext uri="{FF2B5EF4-FFF2-40B4-BE49-F238E27FC236}">
                <a16:creationId xmlns:a16="http://schemas.microsoft.com/office/drawing/2014/main" id="{B96F9A68-0B45-436B-8D47-5876E4BFCBE3}"/>
              </a:ext>
            </a:extLst>
          </p:cNvPr>
          <p:cNvSpPr txBox="1">
            <a:spLocks/>
          </p:cNvSpPr>
          <p:nvPr/>
        </p:nvSpPr>
        <p:spPr>
          <a:xfrm>
            <a:off x="906532" y="5725252"/>
            <a:ext cx="7143748" cy="270772"/>
          </a:xfrm>
          <a:prstGeom prst="rect">
            <a:avLst/>
          </a:prstGeom>
        </p:spPr>
        <p:txBody>
          <a:bodyPr vert="horz" lIns="45720" tIns="45720" rIns="45720" bIns="45720" rtlCol="0">
            <a:noAutofit/>
          </a:bodyPr>
          <a:lstStyle>
            <a:lvl1pPr marL="91440" indent="-91440" algn="l" defTabSz="914400" rtl="0" eaLnBrk="1" latinLnBrk="0" hangingPunct="1">
              <a:lnSpc>
                <a:spcPct val="100000"/>
              </a:lnSpc>
              <a:spcBef>
                <a:spcPts val="600"/>
              </a:spcBef>
              <a:spcAft>
                <a:spcPts val="200"/>
              </a:spcAft>
              <a:buClr>
                <a:srgbClr val="002060"/>
              </a:buClr>
              <a:buSzPct val="100000"/>
              <a:buFont typeface="Tw Cen MT" panose="020B0602020104020603" pitchFamily="34" charset="0"/>
              <a:buChar char=" "/>
              <a:defRPr sz="2200" kern="1200">
                <a:solidFill>
                  <a:schemeClr val="tx1">
                    <a:lumMod val="65000"/>
                    <a:lumOff val="35000"/>
                  </a:schemeClr>
                </a:solidFill>
                <a:latin typeface="Sherman Sans Book" charset="0"/>
                <a:ea typeface="Sherman Sans Book" charset="0"/>
                <a:cs typeface="Sherman Sans Book" charset="0"/>
              </a:defRPr>
            </a:lvl1pPr>
            <a:lvl2pPr marL="515938" indent="-222250" algn="l" defTabSz="914400" rtl="0" eaLnBrk="1" latinLnBrk="0" hangingPunct="1">
              <a:lnSpc>
                <a:spcPct val="100000"/>
              </a:lnSpc>
              <a:spcBef>
                <a:spcPts val="600"/>
              </a:spcBef>
              <a:spcAft>
                <a:spcPts val="400"/>
              </a:spcAft>
              <a:buClr>
                <a:srgbClr val="002060"/>
              </a:buClr>
              <a:buFont typeface="Wingdings 3" pitchFamily="18" charset="2"/>
              <a:buChar char=""/>
              <a:tabLst/>
              <a:defRPr sz="1800" kern="1200">
                <a:solidFill>
                  <a:schemeClr val="tx1">
                    <a:lumMod val="65000"/>
                    <a:lumOff val="35000"/>
                  </a:schemeClr>
                </a:solidFill>
                <a:latin typeface="Sherman Sans Book" charset="0"/>
                <a:ea typeface="Sherman Sans Book" charset="0"/>
                <a:cs typeface="Sherman Sans Book" charset="0"/>
              </a:defRPr>
            </a:lvl2pPr>
            <a:lvl3pPr marL="693738" indent="-177800" algn="l" defTabSz="914400" rtl="0" eaLnBrk="1" latinLnBrk="0" hangingPunct="1">
              <a:lnSpc>
                <a:spcPct val="100000"/>
              </a:lnSpc>
              <a:spcBef>
                <a:spcPts val="600"/>
              </a:spcBef>
              <a:spcAft>
                <a:spcPts val="400"/>
              </a:spcAft>
              <a:buClr>
                <a:srgbClr val="002060"/>
              </a:buClr>
              <a:buFont typeface="Wingdings 3" pitchFamily="18" charset="2"/>
              <a:buChar char=""/>
              <a:tabLst/>
              <a:defRPr sz="1400" kern="1200">
                <a:solidFill>
                  <a:schemeClr val="tx1">
                    <a:lumMod val="65000"/>
                    <a:lumOff val="35000"/>
                  </a:schemeClr>
                </a:solidFill>
                <a:latin typeface="Sherman Sans Book" charset="0"/>
                <a:ea typeface="Sherman Sans Book" charset="0"/>
                <a:cs typeface="Sherman Sans Book" charset="0"/>
              </a:defRPr>
            </a:lvl3pPr>
            <a:lvl4pPr marL="857250" indent="-163513" algn="l" defTabSz="914400" rtl="0" eaLnBrk="1" latinLnBrk="0" hangingPunct="1">
              <a:lnSpc>
                <a:spcPct val="100000"/>
              </a:lnSpc>
              <a:spcBef>
                <a:spcPts val="600"/>
              </a:spcBef>
              <a:spcAft>
                <a:spcPts val="400"/>
              </a:spcAft>
              <a:buClr>
                <a:srgbClr val="002060"/>
              </a:buClr>
              <a:buFont typeface="Wingdings 3" pitchFamily="18" charset="2"/>
              <a:buChar char=""/>
              <a:tabLst/>
              <a:defRPr sz="1400" kern="1200">
                <a:solidFill>
                  <a:schemeClr val="tx1">
                    <a:lumMod val="65000"/>
                    <a:lumOff val="35000"/>
                  </a:schemeClr>
                </a:solidFill>
                <a:latin typeface="Sherman Sans Book" charset="0"/>
                <a:ea typeface="Sherman Sans Book" charset="0"/>
                <a:cs typeface="Sherman Sans Book" charset="0"/>
              </a:defRPr>
            </a:lvl4pPr>
            <a:lvl5pPr marL="1033463" indent="-176213" algn="l" defTabSz="914400" rtl="0" eaLnBrk="1" latinLnBrk="0" hangingPunct="1">
              <a:lnSpc>
                <a:spcPct val="100000"/>
              </a:lnSpc>
              <a:spcBef>
                <a:spcPts val="600"/>
              </a:spcBef>
              <a:spcAft>
                <a:spcPts val="400"/>
              </a:spcAft>
              <a:buClr>
                <a:srgbClr val="002060"/>
              </a:buClr>
              <a:buFont typeface="Wingdings 3" pitchFamily="18" charset="2"/>
              <a:buChar char=""/>
              <a:tabLst/>
              <a:defRPr sz="1400" kern="1200">
                <a:solidFill>
                  <a:schemeClr val="tx1">
                    <a:lumMod val="65000"/>
                    <a:lumOff val="35000"/>
                  </a:schemeClr>
                </a:solidFill>
                <a:latin typeface="Sherman Sans Book" charset="0"/>
                <a:ea typeface="Sherman Sans Book" charset="0"/>
                <a:cs typeface="Sherman Sans Book" charset="0"/>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r"/>
            <a:r>
              <a:rPr lang="en-US" sz="1000" dirty="0">
                <a:solidFill>
                  <a:schemeClr val="bg1">
                    <a:lumMod val="50000"/>
                  </a:schemeClr>
                </a:solidFill>
              </a:rPr>
              <a:t>https://docs.datastax.com/en/cql/3.3/cql/cql_reference/cqlshConsistency.html</a:t>
            </a:r>
          </a:p>
        </p:txBody>
      </p:sp>
    </p:spTree>
    <p:extLst>
      <p:ext uri="{BB962C8B-B14F-4D97-AF65-F5344CB8AC3E}">
        <p14:creationId xmlns:p14="http://schemas.microsoft.com/office/powerpoint/2010/main" val="32543471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 Consistency Levels</a:t>
            </a:r>
            <a:endParaRPr lang="en-US" dirty="0"/>
          </a:p>
        </p:txBody>
      </p:sp>
      <p:sp>
        <p:nvSpPr>
          <p:cNvPr id="4" name="Footer Placeholder 3"/>
          <p:cNvSpPr>
            <a:spLocks noGrp="1"/>
          </p:cNvSpPr>
          <p:nvPr>
            <p:ph type="ftr" sz="quarter" idx="11"/>
          </p:nvPr>
        </p:nvSpPr>
        <p:spPr/>
        <p:txBody>
          <a:bodyPr/>
          <a:lstStyle/>
          <a:p>
            <a:r>
              <a:rPr lang="en-US"/>
              <a:t>School of Information Studies | Syracuse University</a:t>
            </a:r>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pPr/>
              <a:t>67</a:t>
            </a:fld>
            <a:endParaRPr lang="en-US" dirty="0"/>
          </a:p>
        </p:txBody>
      </p:sp>
      <p:sp>
        <p:nvSpPr>
          <p:cNvPr id="3" name="Content Placeholder 2"/>
          <p:cNvSpPr>
            <a:spLocks noGrp="1"/>
          </p:cNvSpPr>
          <p:nvPr>
            <p:ph idx="1"/>
          </p:nvPr>
        </p:nvSpPr>
        <p:spPr/>
        <p:txBody>
          <a:bodyPr/>
          <a:lstStyle/>
          <a:p>
            <a:r>
              <a:rPr lang="en-US"/>
              <a:t>Consistency command</a:t>
            </a:r>
          </a:p>
          <a:p>
            <a:r>
              <a:rPr lang="en-US"/>
              <a:t>Change a level</a:t>
            </a:r>
          </a:p>
          <a:p>
            <a:r>
              <a:rPr lang="en-US"/>
              <a:t>Run a command</a:t>
            </a:r>
          </a:p>
          <a:p>
            <a:r>
              <a:rPr lang="en-US"/>
              <a:t>Change it back</a:t>
            </a:r>
            <a:endParaRPr lang="en-US" dirty="0"/>
          </a:p>
        </p:txBody>
      </p:sp>
    </p:spTree>
    <p:extLst>
      <p:ext uri="{BB962C8B-B14F-4D97-AF65-F5344CB8AC3E}">
        <p14:creationId xmlns:p14="http://schemas.microsoft.com/office/powerpoint/2010/main" val="1808842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Databases the Cassandra Way</a:t>
            </a:r>
          </a:p>
        </p:txBody>
      </p:sp>
      <p:graphicFrame>
        <p:nvGraphicFramePr>
          <p:cNvPr id="7" name="Content Placeholder 2">
            <a:extLst>
              <a:ext uri="{FF2B5EF4-FFF2-40B4-BE49-F238E27FC236}">
                <a16:creationId xmlns:a16="http://schemas.microsoft.com/office/drawing/2014/main" id="{699FBBEE-11A5-4B5D-B69F-7BBBF6CB4511}"/>
              </a:ext>
            </a:extLst>
          </p:cNvPr>
          <p:cNvGraphicFramePr>
            <a:graphicFrameLocks noGrp="1"/>
          </p:cNvGraphicFramePr>
          <p:nvPr>
            <p:ph idx="4294967295"/>
            <p:extLst>
              <p:ext uri="{D42A27DB-BD31-4B8C-83A1-F6EECF244321}">
                <p14:modId xmlns:p14="http://schemas.microsoft.com/office/powerpoint/2010/main" val="215335909"/>
              </p:ext>
            </p:extLst>
          </p:nvPr>
        </p:nvGraphicFramePr>
        <p:xfrm>
          <a:off x="1014533" y="2286000"/>
          <a:ext cx="7289800" cy="35696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r>
              <a:rPr lang="en-US" dirty="0"/>
              <a:t>School of Information Studies | Syracuse University</a:t>
            </a:r>
          </a:p>
        </p:txBody>
      </p:sp>
      <p:sp>
        <p:nvSpPr>
          <p:cNvPr id="5" name="Slide Number Placeholder 4"/>
          <p:cNvSpPr>
            <a:spLocks noGrp="1"/>
          </p:cNvSpPr>
          <p:nvPr>
            <p:ph type="sldNum" sz="quarter" idx="12"/>
          </p:nvPr>
        </p:nvSpPr>
        <p:spPr/>
        <p:txBody>
          <a:bodyPr/>
          <a:lstStyle/>
          <a:p>
            <a:fld id="{4FAB73BC-B049-4115-A692-8D63A059BFB8}" type="slidenum">
              <a:rPr lang="en-US" smtClean="0"/>
              <a:pPr/>
              <a:t>7</a:t>
            </a:fld>
            <a:endParaRPr lang="en-US" dirty="0"/>
          </a:p>
        </p:txBody>
      </p:sp>
    </p:spTree>
    <p:extLst>
      <p:ext uri="{BB962C8B-B14F-4D97-AF65-F5344CB8AC3E}">
        <p14:creationId xmlns:p14="http://schemas.microsoft.com/office/powerpoint/2010/main" val="31518301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473BF-C204-4218-914A-23FE3FC84C79}"/>
              </a:ext>
            </a:extLst>
          </p:cNvPr>
          <p:cNvSpPr>
            <a:spLocks noGrp="1"/>
          </p:cNvSpPr>
          <p:nvPr>
            <p:ph type="title"/>
          </p:nvPr>
        </p:nvSpPr>
        <p:spPr>
          <a:xfrm>
            <a:off x="768096" y="585216"/>
            <a:ext cx="7290054" cy="1499616"/>
          </a:xfrm>
        </p:spPr>
        <p:txBody>
          <a:bodyPr/>
          <a:lstStyle/>
          <a:p>
            <a:r>
              <a:rPr lang="en-US" dirty="0"/>
              <a:t>Cassandra Ring Architecture</a:t>
            </a:r>
          </a:p>
        </p:txBody>
      </p:sp>
      <p:sp>
        <p:nvSpPr>
          <p:cNvPr id="4" name="Footer Placeholder 3">
            <a:extLst>
              <a:ext uri="{FF2B5EF4-FFF2-40B4-BE49-F238E27FC236}">
                <a16:creationId xmlns:a16="http://schemas.microsoft.com/office/drawing/2014/main" id="{7AB47E1C-018E-484C-B2EA-C322DFE1EC6A}"/>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9504394C-3A56-4C8A-909C-464367F5ADCB}"/>
              </a:ext>
            </a:extLst>
          </p:cNvPr>
          <p:cNvSpPr>
            <a:spLocks noGrp="1"/>
          </p:cNvSpPr>
          <p:nvPr>
            <p:ph type="sldNum" sz="quarter" idx="12"/>
          </p:nvPr>
        </p:nvSpPr>
        <p:spPr/>
        <p:txBody>
          <a:bodyPr/>
          <a:lstStyle/>
          <a:p>
            <a:fld id="{4FAB73BC-B049-4115-A692-8D63A059BFB8}" type="slidenum">
              <a:rPr lang="en-US" smtClean="0"/>
              <a:pPr/>
              <a:t>8</a:t>
            </a:fld>
            <a:endParaRPr lang="en-US" dirty="0"/>
          </a:p>
        </p:txBody>
      </p:sp>
      <p:sp>
        <p:nvSpPr>
          <p:cNvPr id="7" name="Content Placeholder 6">
            <a:extLst>
              <a:ext uri="{FF2B5EF4-FFF2-40B4-BE49-F238E27FC236}">
                <a16:creationId xmlns:a16="http://schemas.microsoft.com/office/drawing/2014/main" id="{DC1F9A3D-FBF2-430C-AFB2-A0A51ADB1D97}"/>
              </a:ext>
            </a:extLst>
          </p:cNvPr>
          <p:cNvSpPr>
            <a:spLocks noGrp="1"/>
          </p:cNvSpPr>
          <p:nvPr>
            <p:ph idx="1"/>
          </p:nvPr>
        </p:nvSpPr>
        <p:spPr>
          <a:xfrm>
            <a:off x="768096" y="2286000"/>
            <a:ext cx="3605783" cy="4023360"/>
          </a:xfrm>
        </p:spPr>
        <p:txBody>
          <a:bodyPr/>
          <a:lstStyle/>
          <a:p>
            <a:r>
              <a:rPr lang="en-US" dirty="0"/>
              <a:t>All nodes play the same role</a:t>
            </a:r>
          </a:p>
          <a:p>
            <a:r>
              <a:rPr lang="en-US" dirty="0"/>
              <a:t>All nodes communicate with each other</a:t>
            </a:r>
          </a:p>
          <a:p>
            <a:r>
              <a:rPr lang="en-US" dirty="0"/>
              <a:t>There is no “single master” like MongoDB, </a:t>
            </a:r>
            <a:r>
              <a:rPr lang="en-US" dirty="0" err="1"/>
              <a:t>Redis</a:t>
            </a:r>
            <a:r>
              <a:rPr lang="en-US" dirty="0"/>
              <a:t>, and RDBMS solutions</a:t>
            </a:r>
          </a:p>
          <a:p>
            <a:r>
              <a:rPr lang="en-US" dirty="0"/>
              <a:t>No single point of failure</a:t>
            </a:r>
          </a:p>
          <a:p>
            <a:r>
              <a:rPr lang="en-US" dirty="0"/>
              <a:t>To scale—add more nodes!</a:t>
            </a:r>
          </a:p>
          <a:p>
            <a:r>
              <a:rPr lang="en-US" dirty="0"/>
              <a:t>You can configure replication and number of replicas</a:t>
            </a:r>
          </a:p>
        </p:txBody>
      </p:sp>
      <p:graphicFrame>
        <p:nvGraphicFramePr>
          <p:cNvPr id="8" name="Content Placeholder 7">
            <a:extLst>
              <a:ext uri="{FF2B5EF4-FFF2-40B4-BE49-F238E27FC236}">
                <a16:creationId xmlns:a16="http://schemas.microsoft.com/office/drawing/2014/main" id="{D6A5B47F-E663-4964-9A63-72D3D45606AC}"/>
              </a:ext>
            </a:extLst>
          </p:cNvPr>
          <p:cNvGraphicFramePr>
            <a:graphicFrameLocks noGrp="1"/>
          </p:cNvGraphicFramePr>
          <p:nvPr>
            <p:ph sz="half" idx="4294967295"/>
            <p:extLst>
              <p:ext uri="{D42A27DB-BD31-4B8C-83A1-F6EECF244321}">
                <p14:modId xmlns:p14="http://schemas.microsoft.com/office/powerpoint/2010/main" val="57941015"/>
              </p:ext>
            </p:extLst>
          </p:nvPr>
        </p:nvGraphicFramePr>
        <p:xfrm>
          <a:off x="4492625" y="2286000"/>
          <a:ext cx="3565525"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39407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School of Information Studies | Syracuse University</a:t>
            </a:r>
          </a:p>
        </p:txBody>
      </p:sp>
      <p:sp>
        <p:nvSpPr>
          <p:cNvPr id="3" name="Slide Number Placeholder 2"/>
          <p:cNvSpPr>
            <a:spLocks noGrp="1"/>
          </p:cNvSpPr>
          <p:nvPr>
            <p:ph type="sldNum" sz="quarter" idx="12"/>
          </p:nvPr>
        </p:nvSpPr>
        <p:spPr/>
        <p:txBody>
          <a:bodyPr/>
          <a:lstStyle/>
          <a:p>
            <a:fld id="{4FAB73BC-B049-4115-A692-8D63A059BFB8}" type="slidenum">
              <a:rPr lang="en-US" smtClean="0"/>
              <a:pPr/>
              <a:t>9</a:t>
            </a:fld>
            <a:endParaRPr lang="en-US" dirty="0"/>
          </a:p>
        </p:txBody>
      </p:sp>
    </p:spTree>
    <p:extLst>
      <p:ext uri="{BB962C8B-B14F-4D97-AF65-F5344CB8AC3E}">
        <p14:creationId xmlns:p14="http://schemas.microsoft.com/office/powerpoint/2010/main" val="5947737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3_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6B7E2D54996154BAD182CF7C3D0ED8C" ma:contentTypeVersion="14" ma:contentTypeDescription="Create a new document." ma:contentTypeScope="" ma:versionID="2f0573496a7c33abd0ef7aae23f51c87">
  <xsd:schema xmlns:xsd="http://www.w3.org/2001/XMLSchema" xmlns:xs="http://www.w3.org/2001/XMLSchema" xmlns:p="http://schemas.microsoft.com/office/2006/metadata/properties" xmlns:ns2="73182966-727e-45ce-9c91-2c19134657b7" xmlns:ns3="cf8d3012-2bc6-414f-84ad-d2c8f684deb7" targetNamespace="http://schemas.microsoft.com/office/2006/metadata/properties" ma:root="true" ma:fieldsID="e3606357387a531c4f627c9c857dda96" ns2:_="" ns3:_="">
    <xsd:import namespace="73182966-727e-45ce-9c91-2c19134657b7"/>
    <xsd:import namespace="cf8d3012-2bc6-414f-84ad-d2c8f684deb7"/>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_x0066_m22"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82966-727e-45ce-9c91-2c19134657b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f8d3012-2bc6-414f-84ad-d2c8f684deb7"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_x0066_m22" ma:index="19" nillable="true" ma:displayName="Person or Group" ma:list="UserInfo" ma:internalName="_x0066_m22">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x0066_m22 xmlns="cf8d3012-2bc6-414f-84ad-d2c8f684deb7">
      <UserInfo>
        <DisplayName/>
        <AccountId xsi:nil="true"/>
        <AccountType/>
      </UserInfo>
    </_x0066_m22>
  </documentManagement>
</p:properties>
</file>

<file path=customXml/itemProps1.xml><?xml version="1.0" encoding="utf-8"?>
<ds:datastoreItem xmlns:ds="http://schemas.openxmlformats.org/officeDocument/2006/customXml" ds:itemID="{732B9F66-173C-4A4E-8B1B-7E9CCD628EB5}"/>
</file>

<file path=customXml/itemProps2.xml><?xml version="1.0" encoding="utf-8"?>
<ds:datastoreItem xmlns:ds="http://schemas.openxmlformats.org/officeDocument/2006/customXml" ds:itemID="{38F39C65-8043-4319-A273-E7EE9292E395}"/>
</file>

<file path=customXml/itemProps3.xml><?xml version="1.0" encoding="utf-8"?>
<ds:datastoreItem xmlns:ds="http://schemas.openxmlformats.org/officeDocument/2006/customXml" ds:itemID="{5E5F7A49-F8D8-466B-92D4-C1E3A18077EC}"/>
</file>

<file path=docProps/app.xml><?xml version="1.0" encoding="utf-8"?>
<Properties xmlns="http://schemas.openxmlformats.org/officeDocument/2006/extended-properties" xmlns:vt="http://schemas.openxmlformats.org/officeDocument/2006/docPropsVTypes">
  <TotalTime>0</TotalTime>
  <Words>3811</Words>
  <Application>Microsoft Office PowerPoint</Application>
  <PresentationFormat>On-screen Show (4:3)</PresentationFormat>
  <Paragraphs>843</Paragraphs>
  <Slides>67</Slides>
  <Notes>26</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67</vt:i4>
      </vt:variant>
    </vt:vector>
  </HeadingPairs>
  <TitlesOfParts>
    <vt:vector size="76" baseType="lpstr">
      <vt:lpstr>Wingdings</vt:lpstr>
      <vt:lpstr>Tw Cen MT</vt:lpstr>
      <vt:lpstr>Wingdings 3</vt:lpstr>
      <vt:lpstr>Sherman Serif Book</vt:lpstr>
      <vt:lpstr>Tw Cen MT Condensed</vt:lpstr>
      <vt:lpstr>Consolas</vt:lpstr>
      <vt:lpstr>Calibri</vt:lpstr>
      <vt:lpstr>Sherman Sans Book</vt:lpstr>
      <vt:lpstr>3_Integral</vt:lpstr>
      <vt:lpstr>NoSQL: Cassandra</vt:lpstr>
      <vt:lpstr>PowerPoint Presentation</vt:lpstr>
      <vt:lpstr>Cassandra</vt:lpstr>
      <vt:lpstr>Transaction Management</vt:lpstr>
      <vt:lpstr>Cassandra Is…</vt:lpstr>
      <vt:lpstr>Cassandra Use Cases</vt:lpstr>
      <vt:lpstr>Databases the Cassandra Way</vt:lpstr>
      <vt:lpstr>Cassandra Ring Architecture</vt:lpstr>
      <vt:lpstr>PowerPoint Presentation</vt:lpstr>
      <vt:lpstr>Cassandra Data Model</vt:lpstr>
      <vt:lpstr>Concepts</vt:lpstr>
      <vt:lpstr>Keyspaces</vt:lpstr>
      <vt:lpstr>Demo: Keyspaces</vt:lpstr>
      <vt:lpstr>PowerPoint Presentation</vt:lpstr>
      <vt:lpstr>Tables And Keys</vt:lpstr>
      <vt:lpstr>Tables</vt:lpstr>
      <vt:lpstr>Common Column Data Types</vt:lpstr>
      <vt:lpstr>What Is a Sparse/Wide Table?</vt:lpstr>
      <vt:lpstr>Primary Keys Are Important</vt:lpstr>
      <vt:lpstr>Keys</vt:lpstr>
      <vt:lpstr>PowerPoint Presentation</vt:lpstr>
      <vt:lpstr>Cassandra Cluster Visualized</vt:lpstr>
      <vt:lpstr>Cassandra Cluster Visualized</vt:lpstr>
      <vt:lpstr>Cassandra Cluster Visualized</vt:lpstr>
      <vt:lpstr>Cassandra Cluster Visualized</vt:lpstr>
      <vt:lpstr>Cassandra Cluster Visualized</vt:lpstr>
      <vt:lpstr>Cassandra Cluster Visualized</vt:lpstr>
      <vt:lpstr>Cassandra Cluster Visualized</vt:lpstr>
      <vt:lpstr>Cassandra Cluster Visualized</vt:lpstr>
      <vt:lpstr>Cassandra Cluster Visualized</vt:lpstr>
      <vt:lpstr>Cassandra Cluster Visualized</vt:lpstr>
      <vt:lpstr>PowerPoint Presentation</vt:lpstr>
      <vt:lpstr>Demo: Table Basics</vt:lpstr>
      <vt:lpstr>PowerPoint Presentation</vt:lpstr>
      <vt:lpstr>Demo: Understanding Partitioning</vt:lpstr>
      <vt:lpstr>Allow Filtering Friend of Foe?</vt:lpstr>
      <vt:lpstr>“Cannot Execute This Query”</vt:lpstr>
      <vt:lpstr>Design Your Table With the Query Use Cases in Mind!</vt:lpstr>
      <vt:lpstr>PowerPoint Presentation</vt:lpstr>
      <vt:lpstr>Secondary Indexes</vt:lpstr>
      <vt:lpstr>Secondary Indexes</vt:lpstr>
      <vt:lpstr>Demo: Secondary Indexes</vt:lpstr>
      <vt:lpstr>PowerPoint Presentation</vt:lpstr>
      <vt:lpstr>Materialized Views</vt:lpstr>
      <vt:lpstr>Materialized Views</vt:lpstr>
      <vt:lpstr>Syntax of Materialized Views</vt:lpstr>
      <vt:lpstr>Demo: Materialized Views</vt:lpstr>
      <vt:lpstr>PowerPoint Presentation</vt:lpstr>
      <vt:lpstr>Summary: Indexing or Materialized Views</vt:lpstr>
      <vt:lpstr>Index or Materialized Views?</vt:lpstr>
      <vt:lpstr>PowerPoint Presentation</vt:lpstr>
      <vt:lpstr>Data Modeling For Cassandra</vt:lpstr>
      <vt:lpstr>Example: Music Playlist</vt:lpstr>
      <vt:lpstr>Traditional ERD: Relational</vt:lpstr>
      <vt:lpstr>Why Is Cassandra a Good Use Case for This?</vt:lpstr>
      <vt:lpstr>Queries Drive Design in Cassandra</vt:lpstr>
      <vt:lpstr>How Do You Manage a Playlist?</vt:lpstr>
      <vt:lpstr>The Cassandra Design</vt:lpstr>
      <vt:lpstr>PowerPoint Presentation</vt:lpstr>
      <vt:lpstr>Updates and Deletes</vt:lpstr>
      <vt:lpstr>Updates in Cassandra</vt:lpstr>
      <vt:lpstr>Deletes</vt:lpstr>
      <vt:lpstr>Demo: Updates and Deletes</vt:lpstr>
      <vt:lpstr>PowerPoint Presentation</vt:lpstr>
      <vt:lpstr>Demo: Consistency Levels</vt:lpstr>
      <vt:lpstr>Consistency Levels</vt:lpstr>
      <vt:lpstr>Demo: Consistency Levels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NoSQL: Cassandra</dc:title>
  <dc:creator>Michael Fudge</dc:creator>
  <cp:lastModifiedBy>Michael Fudge</cp:lastModifiedBy>
  <cp:revision>1</cp:revision>
  <dcterms:created xsi:type="dcterms:W3CDTF">2018-10-05T13:54:30Z</dcterms:created>
  <dcterms:modified xsi:type="dcterms:W3CDTF">2018-10-05T13:54:31Z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0x010100E6B7E2D54996154BAD182CF7C3D0ED8C</vt:lpwstr>
  </property>
</Properties>
</file>